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373" r:id="rId6"/>
    <p:sldId id="376" r:id="rId7"/>
    <p:sldId id="375" r:id="rId8"/>
    <p:sldId id="374" r:id="rId9"/>
    <p:sldId id="378" r:id="rId10"/>
    <p:sldId id="377" r:id="rId11"/>
    <p:sldId id="261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3557A-6340-4C70-B17F-B86DBFF39962}" v="6" dt="2022-07-01T13:29:55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86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de Sousa" userId="6639185242768865" providerId="LiveId" clId="{5133557A-6340-4C70-B17F-B86DBFF39962}"/>
    <pc:docChg chg="custSel addSld delSld modSld">
      <pc:chgData name="Rafael de Sousa" userId="6639185242768865" providerId="LiveId" clId="{5133557A-6340-4C70-B17F-B86DBFF39962}" dt="2022-07-01T13:30:20.024" v="176" actId="207"/>
      <pc:docMkLst>
        <pc:docMk/>
      </pc:docMkLst>
      <pc:sldChg chg="addSp delSp modSp mod">
        <pc:chgData name="Rafael de Sousa" userId="6639185242768865" providerId="LiveId" clId="{5133557A-6340-4C70-B17F-B86DBFF39962}" dt="2022-07-01T13:24:05.275" v="51" actId="20577"/>
        <pc:sldMkLst>
          <pc:docMk/>
          <pc:sldMk cId="3940237741" sldId="256"/>
        </pc:sldMkLst>
        <pc:spChg chg="mod">
          <ac:chgData name="Rafael de Sousa" userId="6639185242768865" providerId="LiveId" clId="{5133557A-6340-4C70-B17F-B86DBFF39962}" dt="2022-07-01T13:23:55.314" v="43" actId="1035"/>
          <ac:spMkLst>
            <pc:docMk/>
            <pc:sldMk cId="3940237741" sldId="256"/>
            <ac:spMk id="2" creationId="{E21FD736-B806-4C90-9421-A1FA4FAB4E4D}"/>
          </ac:spMkLst>
        </pc:spChg>
        <pc:spChg chg="del mod">
          <ac:chgData name="Rafael de Sousa" userId="6639185242768865" providerId="LiveId" clId="{5133557A-6340-4C70-B17F-B86DBFF39962}" dt="2022-07-01T13:23:47.573" v="4" actId="478"/>
          <ac:spMkLst>
            <pc:docMk/>
            <pc:sldMk cId="3940237741" sldId="256"/>
            <ac:spMk id="3" creationId="{41B47702-3A90-4655-A91F-F079422F13CA}"/>
          </ac:spMkLst>
        </pc:spChg>
        <pc:spChg chg="add mod">
          <ac:chgData name="Rafael de Sousa" userId="6639185242768865" providerId="LiveId" clId="{5133557A-6340-4C70-B17F-B86DBFF39962}" dt="2022-07-01T13:23:27.115" v="2"/>
          <ac:spMkLst>
            <pc:docMk/>
            <pc:sldMk cId="3940237741" sldId="256"/>
            <ac:spMk id="4" creationId="{104E9872-7B02-8214-EAA4-4A8253B3DA88}"/>
          </ac:spMkLst>
        </pc:spChg>
        <pc:spChg chg="add mod">
          <ac:chgData name="Rafael de Sousa" userId="6639185242768865" providerId="LiveId" clId="{5133557A-6340-4C70-B17F-B86DBFF39962}" dt="2022-07-01T13:23:27.115" v="2"/>
          <ac:spMkLst>
            <pc:docMk/>
            <pc:sldMk cId="3940237741" sldId="256"/>
            <ac:spMk id="5" creationId="{0B4BEB40-10C9-116D-C343-BD652C02DD99}"/>
          </ac:spMkLst>
        </pc:spChg>
        <pc:spChg chg="mod">
          <ac:chgData name="Rafael de Sousa" userId="6639185242768865" providerId="LiveId" clId="{5133557A-6340-4C70-B17F-B86DBFF39962}" dt="2022-07-01T13:24:05.275" v="51" actId="20577"/>
          <ac:spMkLst>
            <pc:docMk/>
            <pc:sldMk cId="3940237741" sldId="256"/>
            <ac:spMk id="8" creationId="{DD48E877-A69C-70EE-3F7D-7693AE17C8E1}"/>
          </ac:spMkLst>
        </pc:spChg>
        <pc:grpChg chg="add mod">
          <ac:chgData name="Rafael de Sousa" userId="6639185242768865" providerId="LiveId" clId="{5133557A-6340-4C70-B17F-B86DBFF39962}" dt="2022-07-01T13:23:27.115" v="2"/>
          <ac:grpSpMkLst>
            <pc:docMk/>
            <pc:sldMk cId="3940237741" sldId="256"/>
            <ac:grpSpMk id="6" creationId="{5CB2F8D6-A487-744A-AD0E-5CD5196D54C5}"/>
          </ac:grpSpMkLst>
        </pc:grpChg>
        <pc:picChg chg="mod">
          <ac:chgData name="Rafael de Sousa" userId="6639185242768865" providerId="LiveId" clId="{5133557A-6340-4C70-B17F-B86DBFF39962}" dt="2022-07-01T13:23:27.115" v="2"/>
          <ac:picMkLst>
            <pc:docMk/>
            <pc:sldMk cId="3940237741" sldId="256"/>
            <ac:picMk id="7" creationId="{6D1E8506-A4B5-7489-7DCD-CF5B83B1755E}"/>
          </ac:picMkLst>
        </pc:picChg>
      </pc:sldChg>
      <pc:sldChg chg="addSp delSp modSp mod">
        <pc:chgData name="Rafael de Sousa" userId="6639185242768865" providerId="LiveId" clId="{5133557A-6340-4C70-B17F-B86DBFF39962}" dt="2022-07-01T13:24:59.869" v="63" actId="207"/>
        <pc:sldMkLst>
          <pc:docMk/>
          <pc:sldMk cId="422230823" sldId="257"/>
        </pc:sldMkLst>
        <pc:spChg chg="del mod">
          <ac:chgData name="Rafael de Sousa" userId="6639185242768865" providerId="LiveId" clId="{5133557A-6340-4C70-B17F-B86DBFF39962}" dt="2022-07-01T13:24:34.711" v="54" actId="478"/>
          <ac:spMkLst>
            <pc:docMk/>
            <pc:sldMk cId="422230823" sldId="257"/>
            <ac:spMk id="2" creationId="{3643C5F6-9FE6-470A-9F25-803800173071}"/>
          </ac:spMkLst>
        </pc:spChg>
        <pc:spChg chg="add mod">
          <ac:chgData name="Rafael de Sousa" userId="6639185242768865" providerId="LiveId" clId="{5133557A-6340-4C70-B17F-B86DBFF39962}" dt="2022-07-01T13:24:23.051" v="52"/>
          <ac:spMkLst>
            <pc:docMk/>
            <pc:sldMk cId="422230823" sldId="257"/>
            <ac:spMk id="10" creationId="{E01000AB-E4C3-41C1-0ED8-4761D73358BF}"/>
          </ac:spMkLst>
        </pc:spChg>
        <pc:spChg chg="add mod">
          <ac:chgData name="Rafael de Sousa" userId="6639185242768865" providerId="LiveId" clId="{5133557A-6340-4C70-B17F-B86DBFF39962}" dt="2022-07-01T13:24:59.869" v="63" actId="207"/>
          <ac:spMkLst>
            <pc:docMk/>
            <pc:sldMk cId="422230823" sldId="257"/>
            <ac:spMk id="12" creationId="{C8C94E5A-0216-0D35-62F6-7A7753DC5ABD}"/>
          </ac:spMkLst>
        </pc:spChg>
        <pc:spChg chg="mod">
          <ac:chgData name="Rafael de Sousa" userId="6639185242768865" providerId="LiveId" clId="{5133557A-6340-4C70-B17F-B86DBFF39962}" dt="2022-07-01T13:24:23.051" v="52"/>
          <ac:spMkLst>
            <pc:docMk/>
            <pc:sldMk cId="422230823" sldId="257"/>
            <ac:spMk id="16" creationId="{FD86B804-1854-AA17-D36A-2269D83235F0}"/>
          </ac:spMkLst>
        </pc:spChg>
        <pc:grpChg chg="add mod">
          <ac:chgData name="Rafael de Sousa" userId="6639185242768865" providerId="LiveId" clId="{5133557A-6340-4C70-B17F-B86DBFF39962}" dt="2022-07-01T13:24:23.051" v="52"/>
          <ac:grpSpMkLst>
            <pc:docMk/>
            <pc:sldMk cId="422230823" sldId="257"/>
            <ac:grpSpMk id="14" creationId="{0F34F7A1-9DFE-1893-448B-B00A401D1F74}"/>
          </ac:grpSpMkLst>
        </pc:grpChg>
        <pc:picChg chg="mod">
          <ac:chgData name="Rafael de Sousa" userId="6639185242768865" providerId="LiveId" clId="{5133557A-6340-4C70-B17F-B86DBFF39962}" dt="2022-07-01T13:24:23.051" v="52"/>
          <ac:picMkLst>
            <pc:docMk/>
            <pc:sldMk cId="422230823" sldId="257"/>
            <ac:picMk id="15" creationId="{BBD3BA33-469D-BAAA-9B08-BA8C1412E963}"/>
          </ac:picMkLst>
        </pc:picChg>
      </pc:sldChg>
      <pc:sldChg chg="addSp delSp modSp mod">
        <pc:chgData name="Rafael de Sousa" userId="6639185242768865" providerId="LiveId" clId="{5133557A-6340-4C70-B17F-B86DBFF39962}" dt="2022-07-01T13:25:38.293" v="67"/>
        <pc:sldMkLst>
          <pc:docMk/>
          <pc:sldMk cId="3139721312" sldId="258"/>
        </pc:sldMkLst>
        <pc:spChg chg="del mod">
          <ac:chgData name="Rafael de Sousa" userId="6639185242768865" providerId="LiveId" clId="{5133557A-6340-4C70-B17F-B86DBFF39962}" dt="2022-07-01T13:25:32.207" v="66" actId="478"/>
          <ac:spMkLst>
            <pc:docMk/>
            <pc:sldMk cId="3139721312" sldId="258"/>
            <ac:spMk id="2" creationId="{3643C5F6-9FE6-470A-9F25-803800173071}"/>
          </ac:spMkLst>
        </pc:spChg>
        <pc:spChg chg="add mod">
          <ac:chgData name="Rafael de Sousa" userId="6639185242768865" providerId="LiveId" clId="{5133557A-6340-4C70-B17F-B86DBFF39962}" dt="2022-07-01T13:25:18.049" v="64"/>
          <ac:spMkLst>
            <pc:docMk/>
            <pc:sldMk cId="3139721312" sldId="258"/>
            <ac:spMk id="4" creationId="{7E5954A2-8107-076F-15F0-D3517DA39370}"/>
          </ac:spMkLst>
        </pc:spChg>
        <pc:spChg chg="add mod">
          <ac:chgData name="Rafael de Sousa" userId="6639185242768865" providerId="LiveId" clId="{5133557A-6340-4C70-B17F-B86DBFF39962}" dt="2022-07-01T13:25:38.293" v="67"/>
          <ac:spMkLst>
            <pc:docMk/>
            <pc:sldMk cId="3139721312" sldId="258"/>
            <ac:spMk id="5" creationId="{B296845D-D95B-9E2D-8213-F2E1882FE690}"/>
          </ac:spMkLst>
        </pc:spChg>
        <pc:spChg chg="mod">
          <ac:chgData name="Rafael de Sousa" userId="6639185242768865" providerId="LiveId" clId="{5133557A-6340-4C70-B17F-B86DBFF39962}" dt="2022-07-01T13:25:18.049" v="64"/>
          <ac:spMkLst>
            <pc:docMk/>
            <pc:sldMk cId="3139721312" sldId="258"/>
            <ac:spMk id="9" creationId="{DA8E826C-6568-0FAB-BFA8-B8DAA21381F7}"/>
          </ac:spMkLst>
        </pc:spChg>
        <pc:grpChg chg="add mod">
          <ac:chgData name="Rafael de Sousa" userId="6639185242768865" providerId="LiveId" clId="{5133557A-6340-4C70-B17F-B86DBFF39962}" dt="2022-07-01T13:25:18.049" v="64"/>
          <ac:grpSpMkLst>
            <pc:docMk/>
            <pc:sldMk cId="3139721312" sldId="258"/>
            <ac:grpSpMk id="6" creationId="{E7B44113-A581-5DE7-4071-85ADDCA53C88}"/>
          </ac:grpSpMkLst>
        </pc:grpChg>
        <pc:picChg chg="mod">
          <ac:chgData name="Rafael de Sousa" userId="6639185242768865" providerId="LiveId" clId="{5133557A-6340-4C70-B17F-B86DBFF39962}" dt="2022-07-01T13:25:18.049" v="64"/>
          <ac:picMkLst>
            <pc:docMk/>
            <pc:sldMk cId="3139721312" sldId="258"/>
            <ac:picMk id="8" creationId="{CE1B0C75-AE04-CF12-8518-D77A5CFF2259}"/>
          </ac:picMkLst>
        </pc:picChg>
      </pc:sldChg>
      <pc:sldChg chg="addSp delSp modSp mod">
        <pc:chgData name="Rafael de Sousa" userId="6639185242768865" providerId="LiveId" clId="{5133557A-6340-4C70-B17F-B86DBFF39962}" dt="2022-07-01T13:26:26.419" v="72"/>
        <pc:sldMkLst>
          <pc:docMk/>
          <pc:sldMk cId="127590966" sldId="259"/>
        </pc:sldMkLst>
        <pc:spChg chg="del mod">
          <ac:chgData name="Rafael de Sousa" userId="6639185242768865" providerId="LiveId" clId="{5133557A-6340-4C70-B17F-B86DBFF39962}" dt="2022-07-01T13:26:15.256" v="70" actId="478"/>
          <ac:spMkLst>
            <pc:docMk/>
            <pc:sldMk cId="127590966" sldId="259"/>
            <ac:spMk id="2" creationId="{3643C5F6-9FE6-470A-9F25-803800173071}"/>
          </ac:spMkLst>
        </pc:spChg>
        <pc:spChg chg="add mod">
          <ac:chgData name="Rafael de Sousa" userId="6639185242768865" providerId="LiveId" clId="{5133557A-6340-4C70-B17F-B86DBFF39962}" dt="2022-07-01T13:26:02.570" v="68"/>
          <ac:spMkLst>
            <pc:docMk/>
            <pc:sldMk cId="127590966" sldId="259"/>
            <ac:spMk id="4" creationId="{6DF2FE92-B325-E52C-4659-DAB380B3A8EF}"/>
          </ac:spMkLst>
        </pc:spChg>
        <pc:spChg chg="add mod">
          <ac:chgData name="Rafael de Sousa" userId="6639185242768865" providerId="LiveId" clId="{5133557A-6340-4C70-B17F-B86DBFF39962}" dt="2022-07-01T13:26:26.419" v="72"/>
          <ac:spMkLst>
            <pc:docMk/>
            <pc:sldMk cId="127590966" sldId="259"/>
            <ac:spMk id="5" creationId="{826D605E-44B6-54EE-195C-1D7908857702}"/>
          </ac:spMkLst>
        </pc:spChg>
        <pc:spChg chg="mod">
          <ac:chgData name="Rafael de Sousa" userId="6639185242768865" providerId="LiveId" clId="{5133557A-6340-4C70-B17F-B86DBFF39962}" dt="2022-07-01T13:26:02.570" v="68"/>
          <ac:spMkLst>
            <pc:docMk/>
            <pc:sldMk cId="127590966" sldId="259"/>
            <ac:spMk id="9" creationId="{33B18AE4-6F54-6BDD-DDC8-E54D8FD62D09}"/>
          </ac:spMkLst>
        </pc:spChg>
        <pc:spChg chg="add del mod">
          <ac:chgData name="Rafael de Sousa" userId="6639185242768865" providerId="LiveId" clId="{5133557A-6340-4C70-B17F-B86DBFF39962}" dt="2022-07-01T13:26:17.779" v="71" actId="478"/>
          <ac:spMkLst>
            <pc:docMk/>
            <pc:sldMk cId="127590966" sldId="259"/>
            <ac:spMk id="10" creationId="{807968D6-AAE9-9A03-B4F7-C455BA03A6FD}"/>
          </ac:spMkLst>
        </pc:spChg>
        <pc:grpChg chg="add mod">
          <ac:chgData name="Rafael de Sousa" userId="6639185242768865" providerId="LiveId" clId="{5133557A-6340-4C70-B17F-B86DBFF39962}" dt="2022-07-01T13:26:02.570" v="68"/>
          <ac:grpSpMkLst>
            <pc:docMk/>
            <pc:sldMk cId="127590966" sldId="259"/>
            <ac:grpSpMk id="6" creationId="{5D5B968E-883C-6009-FA28-71C429B5AED0}"/>
          </ac:grpSpMkLst>
        </pc:grpChg>
        <pc:picChg chg="mod">
          <ac:chgData name="Rafael de Sousa" userId="6639185242768865" providerId="LiveId" clId="{5133557A-6340-4C70-B17F-B86DBFF39962}" dt="2022-07-01T13:26:02.570" v="68"/>
          <ac:picMkLst>
            <pc:docMk/>
            <pc:sldMk cId="127590966" sldId="259"/>
            <ac:picMk id="8" creationId="{60913D60-2713-E2D1-649C-79571A4B6729}"/>
          </ac:picMkLst>
        </pc:picChg>
      </pc:sldChg>
      <pc:sldChg chg="del">
        <pc:chgData name="Rafael de Sousa" userId="6639185242768865" providerId="LiveId" clId="{5133557A-6340-4C70-B17F-B86DBFF39962}" dt="2022-07-01T13:21:44.924" v="0" actId="47"/>
        <pc:sldMkLst>
          <pc:docMk/>
          <pc:sldMk cId="3138318790" sldId="260"/>
        </pc:sldMkLst>
      </pc:sldChg>
      <pc:sldChg chg="addSp modSp mod">
        <pc:chgData name="Rafael de Sousa" userId="6639185242768865" providerId="LiveId" clId="{5133557A-6340-4C70-B17F-B86DBFF39962}" dt="2022-07-01T13:30:20.024" v="176" actId="207"/>
        <pc:sldMkLst>
          <pc:docMk/>
          <pc:sldMk cId="767919010" sldId="261"/>
        </pc:sldMkLst>
        <pc:spChg chg="add mod">
          <ac:chgData name="Rafael de Sousa" userId="6639185242768865" providerId="LiveId" clId="{5133557A-6340-4C70-B17F-B86DBFF39962}" dt="2022-07-01T13:29:55.747" v="154"/>
          <ac:spMkLst>
            <pc:docMk/>
            <pc:sldMk cId="767919010" sldId="261"/>
            <ac:spMk id="3" creationId="{2DC62BBD-A8FB-F82D-C966-2052ABA5373B}"/>
          </ac:spMkLst>
        </pc:spChg>
        <pc:spChg chg="add mod">
          <ac:chgData name="Rafael de Sousa" userId="6639185242768865" providerId="LiveId" clId="{5133557A-6340-4C70-B17F-B86DBFF39962}" dt="2022-07-01T13:30:20.024" v="176" actId="207"/>
          <ac:spMkLst>
            <pc:docMk/>
            <pc:sldMk cId="767919010" sldId="261"/>
            <ac:spMk id="4" creationId="{4EBF2446-D72D-5AAF-D66F-C6A14734657F}"/>
          </ac:spMkLst>
        </pc:spChg>
        <pc:spChg chg="mod">
          <ac:chgData name="Rafael de Sousa" userId="6639185242768865" providerId="LiveId" clId="{5133557A-6340-4C70-B17F-B86DBFF39962}" dt="2022-07-01T13:29:55.747" v="154"/>
          <ac:spMkLst>
            <pc:docMk/>
            <pc:sldMk cId="767919010" sldId="261"/>
            <ac:spMk id="7" creationId="{2961E453-AA65-923E-8833-A42D0B53D5ED}"/>
          </ac:spMkLst>
        </pc:spChg>
        <pc:grpChg chg="add mod">
          <ac:chgData name="Rafael de Sousa" userId="6639185242768865" providerId="LiveId" clId="{5133557A-6340-4C70-B17F-B86DBFF39962}" dt="2022-07-01T13:29:55.747" v="154"/>
          <ac:grpSpMkLst>
            <pc:docMk/>
            <pc:sldMk cId="767919010" sldId="261"/>
            <ac:grpSpMk id="5" creationId="{0E17E15C-6864-6C76-EB74-647081876079}"/>
          </ac:grpSpMkLst>
        </pc:grpChg>
        <pc:picChg chg="mod">
          <ac:chgData name="Rafael de Sousa" userId="6639185242768865" providerId="LiveId" clId="{5133557A-6340-4C70-B17F-B86DBFF39962}" dt="2022-07-01T13:29:55.747" v="154"/>
          <ac:picMkLst>
            <pc:docMk/>
            <pc:sldMk cId="767919010" sldId="261"/>
            <ac:picMk id="6" creationId="{AC952DA1-64BB-D99E-F577-41C64212E9AF}"/>
          </ac:picMkLst>
        </pc:picChg>
      </pc:sldChg>
      <pc:sldChg chg="add modTransition">
        <pc:chgData name="Rafael de Sousa" userId="6639185242768865" providerId="LiveId" clId="{5133557A-6340-4C70-B17F-B86DBFF39962}" dt="2022-07-01T13:22:41.163" v="1"/>
        <pc:sldMkLst>
          <pc:docMk/>
          <pc:sldMk cId="2251156639" sldId="373"/>
        </pc:sldMkLst>
      </pc:sldChg>
      <pc:sldChg chg="add modTransition">
        <pc:chgData name="Rafael de Sousa" userId="6639185242768865" providerId="LiveId" clId="{5133557A-6340-4C70-B17F-B86DBFF39962}" dt="2022-07-01T13:22:41.163" v="1"/>
        <pc:sldMkLst>
          <pc:docMk/>
          <pc:sldMk cId="4179971024" sldId="374"/>
        </pc:sldMkLst>
      </pc:sldChg>
      <pc:sldChg chg="delSp modSp add mod modTransition">
        <pc:chgData name="Rafael de Sousa" userId="6639185242768865" providerId="LiveId" clId="{5133557A-6340-4C70-B17F-B86DBFF39962}" dt="2022-07-01T13:28:53.384" v="150" actId="20577"/>
        <pc:sldMkLst>
          <pc:docMk/>
          <pc:sldMk cId="353716120" sldId="375"/>
        </pc:sldMkLst>
        <pc:spChg chg="mod">
          <ac:chgData name="Rafael de Sousa" userId="6639185242768865" providerId="LiveId" clId="{5133557A-6340-4C70-B17F-B86DBFF39962}" dt="2022-07-01T13:28:31.558" v="146" actId="1035"/>
          <ac:spMkLst>
            <pc:docMk/>
            <pc:sldMk cId="353716120" sldId="375"/>
            <ac:spMk id="26" creationId="{78B7E1B9-FBF9-1748-B6EA-EB1BD6D92CC2}"/>
          </ac:spMkLst>
        </pc:spChg>
        <pc:spChg chg="mod">
          <ac:chgData name="Rafael de Sousa" userId="6639185242768865" providerId="LiveId" clId="{5133557A-6340-4C70-B17F-B86DBFF39962}" dt="2022-07-01T13:28:19.381" v="116" actId="1037"/>
          <ac:spMkLst>
            <pc:docMk/>
            <pc:sldMk cId="353716120" sldId="375"/>
            <ac:spMk id="27" creationId="{9D288BD9-7902-0E49-BD1E-F41F501BC7FA}"/>
          </ac:spMkLst>
        </pc:spChg>
        <pc:spChg chg="mod">
          <ac:chgData name="Rafael de Sousa" userId="6639185242768865" providerId="LiveId" clId="{5133557A-6340-4C70-B17F-B86DBFF39962}" dt="2022-07-01T13:28:42.561" v="147" actId="20577"/>
          <ac:spMkLst>
            <pc:docMk/>
            <pc:sldMk cId="353716120" sldId="375"/>
            <ac:spMk id="34" creationId="{13925BD3-1FBB-214C-8EF1-FBA8B4E979B2}"/>
          </ac:spMkLst>
        </pc:spChg>
        <pc:spChg chg="mod">
          <ac:chgData name="Rafael de Sousa" userId="6639185242768865" providerId="LiveId" clId="{5133557A-6340-4C70-B17F-B86DBFF39962}" dt="2022-07-01T13:28:46.154" v="148" actId="20577"/>
          <ac:spMkLst>
            <pc:docMk/>
            <pc:sldMk cId="353716120" sldId="375"/>
            <ac:spMk id="40" creationId="{31FF3C27-A96A-9E42-8480-39446EC363AE}"/>
          </ac:spMkLst>
        </pc:spChg>
        <pc:spChg chg="mod">
          <ac:chgData name="Rafael de Sousa" userId="6639185242768865" providerId="LiveId" clId="{5133557A-6340-4C70-B17F-B86DBFF39962}" dt="2022-07-01T13:28:49.650" v="149" actId="20577"/>
          <ac:spMkLst>
            <pc:docMk/>
            <pc:sldMk cId="353716120" sldId="375"/>
            <ac:spMk id="44" creationId="{53114CA5-C25B-7A49-BA14-475B8710240C}"/>
          </ac:spMkLst>
        </pc:spChg>
        <pc:spChg chg="mod">
          <ac:chgData name="Rafael de Sousa" userId="6639185242768865" providerId="LiveId" clId="{5133557A-6340-4C70-B17F-B86DBFF39962}" dt="2022-07-01T13:28:53.384" v="150" actId="20577"/>
          <ac:spMkLst>
            <pc:docMk/>
            <pc:sldMk cId="353716120" sldId="375"/>
            <ac:spMk id="48" creationId="{A8528ECC-91CA-5B42-A971-04B86AD24357}"/>
          </ac:spMkLst>
        </pc:spChg>
        <pc:picChg chg="del">
          <ac:chgData name="Rafael de Sousa" userId="6639185242768865" providerId="LiveId" clId="{5133557A-6340-4C70-B17F-B86DBFF39962}" dt="2022-07-01T13:27:21.736" v="73" actId="478"/>
          <ac:picMkLst>
            <pc:docMk/>
            <pc:sldMk cId="353716120" sldId="375"/>
            <ac:picMk id="10" creationId="{87277AE9-412B-7D4C-80DE-1D40585A10C0}"/>
          </ac:picMkLst>
        </pc:picChg>
      </pc:sldChg>
      <pc:sldChg chg="add modTransition">
        <pc:chgData name="Rafael de Sousa" userId="6639185242768865" providerId="LiveId" clId="{5133557A-6340-4C70-B17F-B86DBFF39962}" dt="2022-07-01T13:22:41.163" v="1"/>
        <pc:sldMkLst>
          <pc:docMk/>
          <pc:sldMk cId="960386488" sldId="376"/>
        </pc:sldMkLst>
      </pc:sldChg>
      <pc:sldChg chg="modSp add mod modTransition">
        <pc:chgData name="Rafael de Sousa" userId="6639185242768865" providerId="LiveId" clId="{5133557A-6340-4C70-B17F-B86DBFF39962}" dt="2022-07-01T13:29:33.133" v="153" actId="20577"/>
        <pc:sldMkLst>
          <pc:docMk/>
          <pc:sldMk cId="642968648" sldId="377"/>
        </pc:sldMkLst>
        <pc:spChg chg="mod">
          <ac:chgData name="Rafael de Sousa" userId="6639185242768865" providerId="LiveId" clId="{5133557A-6340-4C70-B17F-B86DBFF39962}" dt="2022-07-01T13:29:33.133" v="153" actId="20577"/>
          <ac:spMkLst>
            <pc:docMk/>
            <pc:sldMk cId="642968648" sldId="377"/>
            <ac:spMk id="6" creationId="{F34B0EB4-8A8F-AC4B-8297-BEE0B8942DAB}"/>
          </ac:spMkLst>
        </pc:spChg>
      </pc:sldChg>
      <pc:sldChg chg="add modTransition">
        <pc:chgData name="Rafael de Sousa" userId="6639185242768865" providerId="LiveId" clId="{5133557A-6340-4C70-B17F-B86DBFF39962}" dt="2022-07-01T13:22:41.163" v="1"/>
        <pc:sldMkLst>
          <pc:docMk/>
          <pc:sldMk cId="214731953" sldId="37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119579-9D1E-4986-BA66-B3052991C726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56512D-E36C-487A-90F8-9C4831DE2FB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b="0"/>
            <a:t>Mestrado Profissional em Engenharia Elétrica;</a:t>
          </a:r>
          <a:endParaRPr lang="en-US"/>
        </a:p>
      </dgm:t>
    </dgm:pt>
    <dgm:pt modelId="{9E9312F9-B434-4ADD-8257-45169863763C}" type="parTrans" cxnId="{1A87466F-030D-4165-9519-89260BA41319}">
      <dgm:prSet/>
      <dgm:spPr/>
      <dgm:t>
        <a:bodyPr/>
        <a:lstStyle/>
        <a:p>
          <a:endParaRPr lang="en-US"/>
        </a:p>
      </dgm:t>
    </dgm:pt>
    <dgm:pt modelId="{9E0F18EC-F910-40FB-9A09-916C4F7AA196}" type="sibTrans" cxnId="{1A87466F-030D-4165-9519-89260BA41319}">
      <dgm:prSet/>
      <dgm:spPr/>
      <dgm:t>
        <a:bodyPr/>
        <a:lstStyle/>
        <a:p>
          <a:endParaRPr lang="en-US"/>
        </a:p>
      </dgm:t>
    </dgm:pt>
    <dgm:pt modelId="{3F316E12-9FAB-4B6E-BBEB-354205917B6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b="0"/>
            <a:t>Curso de pós-graduação </a:t>
          </a:r>
          <a:r>
            <a:rPr lang="pt-BR" b="1"/>
            <a:t>s</a:t>
          </a:r>
          <a:r>
            <a:rPr lang="pt-BR" b="1" i="1"/>
            <a:t>tricto sensu</a:t>
          </a:r>
          <a:r>
            <a:rPr lang="pt-BR" b="0"/>
            <a:t>;</a:t>
          </a:r>
          <a:endParaRPr lang="en-US"/>
        </a:p>
      </dgm:t>
    </dgm:pt>
    <dgm:pt modelId="{FE0396FF-ABE7-4B84-A93F-1C99C568D509}" type="parTrans" cxnId="{80CC2906-A8AB-4E68-A995-5A8E40C6B553}">
      <dgm:prSet/>
      <dgm:spPr/>
      <dgm:t>
        <a:bodyPr/>
        <a:lstStyle/>
        <a:p>
          <a:endParaRPr lang="en-US"/>
        </a:p>
      </dgm:t>
    </dgm:pt>
    <dgm:pt modelId="{C2D9A2C9-BCEA-4D15-AEA9-62FB2BABA615}" type="sibTrans" cxnId="{80CC2906-A8AB-4E68-A995-5A8E40C6B553}">
      <dgm:prSet/>
      <dgm:spPr/>
      <dgm:t>
        <a:bodyPr/>
        <a:lstStyle/>
        <a:p>
          <a:endParaRPr lang="en-US"/>
        </a:p>
      </dgm:t>
    </dgm:pt>
    <dgm:pt modelId="{612E5FC8-0571-4049-9EC1-40008B56B7E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b="0"/>
            <a:t>Área de Concentração: </a:t>
          </a:r>
          <a:r>
            <a:rPr lang="pt-BR" b="1" i="1"/>
            <a:t>Segurança Cibernética</a:t>
          </a:r>
          <a:r>
            <a:rPr lang="pt-BR" b="0"/>
            <a:t>;</a:t>
          </a:r>
          <a:endParaRPr lang="en-US"/>
        </a:p>
      </dgm:t>
    </dgm:pt>
    <dgm:pt modelId="{A10E80A4-3589-4513-8913-A7D55AD10FAA}" type="parTrans" cxnId="{AEE9BF36-FC3B-48F6-98F4-F6624B40AF36}">
      <dgm:prSet/>
      <dgm:spPr/>
      <dgm:t>
        <a:bodyPr/>
        <a:lstStyle/>
        <a:p>
          <a:endParaRPr lang="en-US"/>
        </a:p>
      </dgm:t>
    </dgm:pt>
    <dgm:pt modelId="{CF7DCB7E-37E0-430C-9722-1005CE42A5F6}" type="sibTrans" cxnId="{AEE9BF36-FC3B-48F6-98F4-F6624B40AF36}">
      <dgm:prSet/>
      <dgm:spPr/>
      <dgm:t>
        <a:bodyPr/>
        <a:lstStyle/>
        <a:p>
          <a:endParaRPr lang="en-US"/>
        </a:p>
      </dgm:t>
    </dgm:pt>
    <dgm:pt modelId="{D804350B-D74D-4E9C-BCD2-750C3B803DC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b="0"/>
            <a:t>Linhas de Pesquisa: </a:t>
          </a:r>
          <a:endParaRPr lang="en-US"/>
        </a:p>
      </dgm:t>
    </dgm:pt>
    <dgm:pt modelId="{6977C486-9923-4702-8C6F-3079C007A5E7}" type="parTrans" cxnId="{6B915A94-7D7B-4073-A7FF-837B9830AA60}">
      <dgm:prSet/>
      <dgm:spPr/>
      <dgm:t>
        <a:bodyPr/>
        <a:lstStyle/>
        <a:p>
          <a:endParaRPr lang="en-US"/>
        </a:p>
      </dgm:t>
    </dgm:pt>
    <dgm:pt modelId="{4FCC6BAB-E392-4154-9E30-2DD493824C4D}" type="sibTrans" cxnId="{6B915A94-7D7B-4073-A7FF-837B9830AA60}">
      <dgm:prSet/>
      <dgm:spPr/>
      <dgm:t>
        <a:bodyPr/>
        <a:lstStyle/>
        <a:p>
          <a:endParaRPr lang="en-US"/>
        </a:p>
      </dgm:t>
    </dgm:pt>
    <dgm:pt modelId="{69ACC6BE-A1A2-4EA0-AC9C-F747427233C1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0"/>
            <a:t>Segurança dos sistemas de informação e das redes; </a:t>
          </a:r>
          <a:endParaRPr lang="en-US"/>
        </a:p>
      </dgm:t>
    </dgm:pt>
    <dgm:pt modelId="{A2A1BED6-C981-400E-BAC5-5A208C6D61FE}" type="parTrans" cxnId="{75CCF462-CB51-4BDA-BEC2-4318847A6D2B}">
      <dgm:prSet/>
      <dgm:spPr/>
      <dgm:t>
        <a:bodyPr/>
        <a:lstStyle/>
        <a:p>
          <a:endParaRPr lang="en-US"/>
        </a:p>
      </dgm:t>
    </dgm:pt>
    <dgm:pt modelId="{300AFB6F-47C6-4DBB-8A65-1B0BE7C5C285}" type="sibTrans" cxnId="{75CCF462-CB51-4BDA-BEC2-4318847A6D2B}">
      <dgm:prSet/>
      <dgm:spPr/>
      <dgm:t>
        <a:bodyPr/>
        <a:lstStyle/>
        <a:p>
          <a:endParaRPr lang="en-US"/>
        </a:p>
      </dgm:t>
    </dgm:pt>
    <dgm:pt modelId="{E3507BC8-5A82-485B-A26D-B2E8454A7A2E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0"/>
            <a:t>Segurança da infraestrutura crítica de comunicações; </a:t>
          </a:r>
          <a:endParaRPr lang="en-US"/>
        </a:p>
      </dgm:t>
    </dgm:pt>
    <dgm:pt modelId="{29A25842-1417-4C96-8EF5-463CCC09F615}" type="parTrans" cxnId="{EBAC0AA8-A173-47A0-9DE1-DDE881E1FB7E}">
      <dgm:prSet/>
      <dgm:spPr/>
      <dgm:t>
        <a:bodyPr/>
        <a:lstStyle/>
        <a:p>
          <a:endParaRPr lang="en-US"/>
        </a:p>
      </dgm:t>
    </dgm:pt>
    <dgm:pt modelId="{D12ED894-294B-42FB-B9E7-5F2D1673474A}" type="sibTrans" cxnId="{EBAC0AA8-A173-47A0-9DE1-DDE881E1FB7E}">
      <dgm:prSet/>
      <dgm:spPr/>
      <dgm:t>
        <a:bodyPr/>
        <a:lstStyle/>
        <a:p>
          <a:endParaRPr lang="en-US"/>
        </a:p>
      </dgm:t>
    </dgm:pt>
    <dgm:pt modelId="{41F3C1AA-8D01-4E91-A7BB-549B08E859A9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dirty="0"/>
            <a:t>Segurança e Inteligência cibernética</a:t>
          </a:r>
          <a:r>
            <a:rPr lang="pt-BR" b="0" dirty="0"/>
            <a:t>; e </a:t>
          </a:r>
          <a:endParaRPr lang="en-US" dirty="0"/>
        </a:p>
      </dgm:t>
    </dgm:pt>
    <dgm:pt modelId="{F9754A4A-E734-492F-A492-20780F2EA45B}" type="parTrans" cxnId="{06299AAB-BBF5-440B-9B0E-1A242852F676}">
      <dgm:prSet/>
      <dgm:spPr/>
      <dgm:t>
        <a:bodyPr/>
        <a:lstStyle/>
        <a:p>
          <a:endParaRPr lang="en-US"/>
        </a:p>
      </dgm:t>
    </dgm:pt>
    <dgm:pt modelId="{9012A35E-3515-451B-A1D7-147D06E09949}" type="sibTrans" cxnId="{06299AAB-BBF5-440B-9B0E-1A242852F676}">
      <dgm:prSet/>
      <dgm:spPr/>
      <dgm:t>
        <a:bodyPr/>
        <a:lstStyle/>
        <a:p>
          <a:endParaRPr lang="en-US"/>
        </a:p>
      </dgm:t>
    </dgm:pt>
    <dgm:pt modelId="{0EB08EBA-535C-4223-962B-A08BB398697F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/>
            <a:t>Ciência e Engenharia de dados</a:t>
          </a:r>
          <a:r>
            <a:rPr lang="pt-BR" b="0"/>
            <a:t>.</a:t>
          </a:r>
          <a:endParaRPr lang="en-US"/>
        </a:p>
      </dgm:t>
    </dgm:pt>
    <dgm:pt modelId="{09F84A4C-8791-4138-9148-09FBCD1DF137}" type="parTrans" cxnId="{7E7C882C-C21E-4AE5-AF30-47293F33813B}">
      <dgm:prSet/>
      <dgm:spPr/>
      <dgm:t>
        <a:bodyPr/>
        <a:lstStyle/>
        <a:p>
          <a:endParaRPr lang="en-US"/>
        </a:p>
      </dgm:t>
    </dgm:pt>
    <dgm:pt modelId="{470599FD-7DD4-4D8B-B562-B2DF65B54CFA}" type="sibTrans" cxnId="{7E7C882C-C21E-4AE5-AF30-47293F33813B}">
      <dgm:prSet/>
      <dgm:spPr/>
      <dgm:t>
        <a:bodyPr/>
        <a:lstStyle/>
        <a:p>
          <a:endParaRPr lang="en-US"/>
        </a:p>
      </dgm:t>
    </dgm:pt>
    <dgm:pt modelId="{033E854D-0F67-4879-BF99-BE2EBD200176}" type="pres">
      <dgm:prSet presAssocID="{DF119579-9D1E-4986-BA66-B3052991C726}" presName="root" presStyleCnt="0">
        <dgm:presLayoutVars>
          <dgm:dir/>
          <dgm:resizeHandles val="exact"/>
        </dgm:presLayoutVars>
      </dgm:prSet>
      <dgm:spPr/>
    </dgm:pt>
    <dgm:pt modelId="{6A9A6E6A-69D7-4CC2-A144-19989851971A}" type="pres">
      <dgm:prSet presAssocID="{5856512D-E36C-487A-90F8-9C4831DE2FBE}" presName="compNode" presStyleCnt="0"/>
      <dgm:spPr/>
    </dgm:pt>
    <dgm:pt modelId="{D9326E0E-7ABC-417B-9ADD-8F4F66473990}" type="pres">
      <dgm:prSet presAssocID="{5856512D-E36C-487A-90F8-9C4831DE2FB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letricista"/>
        </a:ext>
      </dgm:extLst>
    </dgm:pt>
    <dgm:pt modelId="{ECF86963-DEC8-449B-BCCB-823188D770A9}" type="pres">
      <dgm:prSet presAssocID="{5856512D-E36C-487A-90F8-9C4831DE2FBE}" presName="iconSpace" presStyleCnt="0"/>
      <dgm:spPr/>
    </dgm:pt>
    <dgm:pt modelId="{6A3F4E91-3247-4D26-84EC-13FF5A9ED2A0}" type="pres">
      <dgm:prSet presAssocID="{5856512D-E36C-487A-90F8-9C4831DE2FBE}" presName="parTx" presStyleLbl="revTx" presStyleIdx="0" presStyleCnt="8">
        <dgm:presLayoutVars>
          <dgm:chMax val="0"/>
          <dgm:chPref val="0"/>
        </dgm:presLayoutVars>
      </dgm:prSet>
      <dgm:spPr/>
    </dgm:pt>
    <dgm:pt modelId="{CCF34A8F-CDCB-4E24-AE51-E324C71EA5A2}" type="pres">
      <dgm:prSet presAssocID="{5856512D-E36C-487A-90F8-9C4831DE2FBE}" presName="txSpace" presStyleCnt="0"/>
      <dgm:spPr/>
    </dgm:pt>
    <dgm:pt modelId="{DD80C7E1-E11C-4544-8EA7-7F91D1D50403}" type="pres">
      <dgm:prSet presAssocID="{5856512D-E36C-487A-90F8-9C4831DE2FBE}" presName="desTx" presStyleLbl="revTx" presStyleIdx="1" presStyleCnt="8">
        <dgm:presLayoutVars/>
      </dgm:prSet>
      <dgm:spPr/>
    </dgm:pt>
    <dgm:pt modelId="{8DDA4684-7B9D-4163-88E6-091F736A3DB5}" type="pres">
      <dgm:prSet presAssocID="{9E0F18EC-F910-40FB-9A09-916C4F7AA196}" presName="sibTrans" presStyleCnt="0"/>
      <dgm:spPr/>
    </dgm:pt>
    <dgm:pt modelId="{FD6449A8-C219-4082-839F-CCA648C5BF21}" type="pres">
      <dgm:prSet presAssocID="{3F316E12-9FAB-4B6E-BBEB-354205917B6D}" presName="compNode" presStyleCnt="0"/>
      <dgm:spPr/>
    </dgm:pt>
    <dgm:pt modelId="{030E8F5D-894E-4E80-B44D-17E85F3F09C1}" type="pres">
      <dgm:prSet presAssocID="{3F316E12-9FAB-4B6E-BBEB-354205917B6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292AD5B8-83CD-4285-8495-9D04C5AAD54F}" type="pres">
      <dgm:prSet presAssocID="{3F316E12-9FAB-4B6E-BBEB-354205917B6D}" presName="iconSpace" presStyleCnt="0"/>
      <dgm:spPr/>
    </dgm:pt>
    <dgm:pt modelId="{6DE7B2CA-58B0-43C9-B29E-8EE6C96BD3D8}" type="pres">
      <dgm:prSet presAssocID="{3F316E12-9FAB-4B6E-BBEB-354205917B6D}" presName="parTx" presStyleLbl="revTx" presStyleIdx="2" presStyleCnt="8">
        <dgm:presLayoutVars>
          <dgm:chMax val="0"/>
          <dgm:chPref val="0"/>
        </dgm:presLayoutVars>
      </dgm:prSet>
      <dgm:spPr/>
    </dgm:pt>
    <dgm:pt modelId="{99240D76-3E3E-4C77-9872-2FED2F38BE94}" type="pres">
      <dgm:prSet presAssocID="{3F316E12-9FAB-4B6E-BBEB-354205917B6D}" presName="txSpace" presStyleCnt="0"/>
      <dgm:spPr/>
    </dgm:pt>
    <dgm:pt modelId="{52A7F500-E20E-4A36-AE4E-2D8034484417}" type="pres">
      <dgm:prSet presAssocID="{3F316E12-9FAB-4B6E-BBEB-354205917B6D}" presName="desTx" presStyleLbl="revTx" presStyleIdx="3" presStyleCnt="8">
        <dgm:presLayoutVars/>
      </dgm:prSet>
      <dgm:spPr/>
    </dgm:pt>
    <dgm:pt modelId="{1251183F-F635-4BD2-A0C3-8EB2A133C987}" type="pres">
      <dgm:prSet presAssocID="{C2D9A2C9-BCEA-4D15-AEA9-62FB2BABA615}" presName="sibTrans" presStyleCnt="0"/>
      <dgm:spPr/>
    </dgm:pt>
    <dgm:pt modelId="{0B36B4E7-94E8-444D-A520-9914A59FAB46}" type="pres">
      <dgm:prSet presAssocID="{612E5FC8-0571-4049-9EC1-40008B56B7ED}" presName="compNode" presStyleCnt="0"/>
      <dgm:spPr/>
    </dgm:pt>
    <dgm:pt modelId="{C3D064B5-4473-489A-AC4A-FCBFB2C12D7F}" type="pres">
      <dgm:prSet presAssocID="{612E5FC8-0571-4049-9EC1-40008B56B7E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ador"/>
        </a:ext>
      </dgm:extLst>
    </dgm:pt>
    <dgm:pt modelId="{106BBF88-4CE0-4422-B0F6-169007304286}" type="pres">
      <dgm:prSet presAssocID="{612E5FC8-0571-4049-9EC1-40008B56B7ED}" presName="iconSpace" presStyleCnt="0"/>
      <dgm:spPr/>
    </dgm:pt>
    <dgm:pt modelId="{543CE2D0-B8DD-4BF1-B95D-EA9462B2B2B9}" type="pres">
      <dgm:prSet presAssocID="{612E5FC8-0571-4049-9EC1-40008B56B7ED}" presName="parTx" presStyleLbl="revTx" presStyleIdx="4" presStyleCnt="8">
        <dgm:presLayoutVars>
          <dgm:chMax val="0"/>
          <dgm:chPref val="0"/>
        </dgm:presLayoutVars>
      </dgm:prSet>
      <dgm:spPr/>
    </dgm:pt>
    <dgm:pt modelId="{9DB6ECF9-9B4F-40D7-BC76-48BCBFA01845}" type="pres">
      <dgm:prSet presAssocID="{612E5FC8-0571-4049-9EC1-40008B56B7ED}" presName="txSpace" presStyleCnt="0"/>
      <dgm:spPr/>
    </dgm:pt>
    <dgm:pt modelId="{4B4D9EF2-9B8C-4D55-8457-384442175910}" type="pres">
      <dgm:prSet presAssocID="{612E5FC8-0571-4049-9EC1-40008B56B7ED}" presName="desTx" presStyleLbl="revTx" presStyleIdx="5" presStyleCnt="8">
        <dgm:presLayoutVars/>
      </dgm:prSet>
      <dgm:spPr/>
    </dgm:pt>
    <dgm:pt modelId="{16444EC6-A627-466D-81F7-227ABC56CF50}" type="pres">
      <dgm:prSet presAssocID="{CF7DCB7E-37E0-430C-9722-1005CE42A5F6}" presName="sibTrans" presStyleCnt="0"/>
      <dgm:spPr/>
    </dgm:pt>
    <dgm:pt modelId="{1838FA43-D3EF-4319-991D-E221D4C8399B}" type="pres">
      <dgm:prSet presAssocID="{D804350B-D74D-4E9C-BCD2-750C3B803DCB}" presName="compNode" presStyleCnt="0"/>
      <dgm:spPr/>
    </dgm:pt>
    <dgm:pt modelId="{B907FA31-763A-4113-8752-09146B02E7B5}" type="pres">
      <dgm:prSet presAssocID="{D804350B-D74D-4E9C-BCD2-750C3B803DC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oqueio"/>
        </a:ext>
      </dgm:extLst>
    </dgm:pt>
    <dgm:pt modelId="{527A3443-BB18-42B5-AD2F-B8CE2B17F23B}" type="pres">
      <dgm:prSet presAssocID="{D804350B-D74D-4E9C-BCD2-750C3B803DCB}" presName="iconSpace" presStyleCnt="0"/>
      <dgm:spPr/>
    </dgm:pt>
    <dgm:pt modelId="{9B247D34-A30F-403F-8460-6247B71D6CA9}" type="pres">
      <dgm:prSet presAssocID="{D804350B-D74D-4E9C-BCD2-750C3B803DCB}" presName="parTx" presStyleLbl="revTx" presStyleIdx="6" presStyleCnt="8">
        <dgm:presLayoutVars>
          <dgm:chMax val="0"/>
          <dgm:chPref val="0"/>
        </dgm:presLayoutVars>
      </dgm:prSet>
      <dgm:spPr/>
    </dgm:pt>
    <dgm:pt modelId="{91A5415C-C5AD-45FA-8501-DDA3D1DFBB5F}" type="pres">
      <dgm:prSet presAssocID="{D804350B-D74D-4E9C-BCD2-750C3B803DCB}" presName="txSpace" presStyleCnt="0"/>
      <dgm:spPr/>
    </dgm:pt>
    <dgm:pt modelId="{58DBE2C8-DBB7-4755-A24F-440E09521E90}" type="pres">
      <dgm:prSet presAssocID="{D804350B-D74D-4E9C-BCD2-750C3B803DCB}" presName="desTx" presStyleLbl="revTx" presStyleIdx="7" presStyleCnt="8">
        <dgm:presLayoutVars/>
      </dgm:prSet>
      <dgm:spPr/>
    </dgm:pt>
  </dgm:ptLst>
  <dgm:cxnLst>
    <dgm:cxn modelId="{80CC2906-A8AB-4E68-A995-5A8E40C6B553}" srcId="{DF119579-9D1E-4986-BA66-B3052991C726}" destId="{3F316E12-9FAB-4B6E-BBEB-354205917B6D}" srcOrd="1" destOrd="0" parTransId="{FE0396FF-ABE7-4B84-A93F-1C99C568D509}" sibTransId="{C2D9A2C9-BCEA-4D15-AEA9-62FB2BABA615}"/>
    <dgm:cxn modelId="{4D002C06-B31D-4542-898F-2E7D554EE1D1}" type="presOf" srcId="{41F3C1AA-8D01-4E91-A7BB-549B08E859A9}" destId="{58DBE2C8-DBB7-4755-A24F-440E09521E90}" srcOrd="0" destOrd="2" presId="urn:microsoft.com/office/officeart/2018/2/layout/IconLabelDescriptionList"/>
    <dgm:cxn modelId="{A0744A07-DBEB-49E8-977C-C38E61DD18B8}" type="presOf" srcId="{3F316E12-9FAB-4B6E-BBEB-354205917B6D}" destId="{6DE7B2CA-58B0-43C9-B29E-8EE6C96BD3D8}" srcOrd="0" destOrd="0" presId="urn:microsoft.com/office/officeart/2018/2/layout/IconLabelDescriptionList"/>
    <dgm:cxn modelId="{6D570A16-BCCE-4AAE-92F2-22B7D6DC7926}" type="presOf" srcId="{DF119579-9D1E-4986-BA66-B3052991C726}" destId="{033E854D-0F67-4879-BF99-BE2EBD200176}" srcOrd="0" destOrd="0" presId="urn:microsoft.com/office/officeart/2018/2/layout/IconLabelDescriptionList"/>
    <dgm:cxn modelId="{7E7C882C-C21E-4AE5-AF30-47293F33813B}" srcId="{D804350B-D74D-4E9C-BCD2-750C3B803DCB}" destId="{0EB08EBA-535C-4223-962B-A08BB398697F}" srcOrd="3" destOrd="0" parTransId="{09F84A4C-8791-4138-9148-09FBCD1DF137}" sibTransId="{470599FD-7DD4-4D8B-B562-B2DF65B54CFA}"/>
    <dgm:cxn modelId="{A65F5D2E-11BD-4895-8D98-49C64EB8047B}" type="presOf" srcId="{612E5FC8-0571-4049-9EC1-40008B56B7ED}" destId="{543CE2D0-B8DD-4BF1-B95D-EA9462B2B2B9}" srcOrd="0" destOrd="0" presId="urn:microsoft.com/office/officeart/2018/2/layout/IconLabelDescriptionList"/>
    <dgm:cxn modelId="{AEE9BF36-FC3B-48F6-98F4-F6624B40AF36}" srcId="{DF119579-9D1E-4986-BA66-B3052991C726}" destId="{612E5FC8-0571-4049-9EC1-40008B56B7ED}" srcOrd="2" destOrd="0" parTransId="{A10E80A4-3589-4513-8913-A7D55AD10FAA}" sibTransId="{CF7DCB7E-37E0-430C-9722-1005CE42A5F6}"/>
    <dgm:cxn modelId="{75CCF462-CB51-4BDA-BEC2-4318847A6D2B}" srcId="{D804350B-D74D-4E9C-BCD2-750C3B803DCB}" destId="{69ACC6BE-A1A2-4EA0-AC9C-F747427233C1}" srcOrd="0" destOrd="0" parTransId="{A2A1BED6-C981-400E-BAC5-5A208C6D61FE}" sibTransId="{300AFB6F-47C6-4DBB-8A65-1B0BE7C5C285}"/>
    <dgm:cxn modelId="{1A87466F-030D-4165-9519-89260BA41319}" srcId="{DF119579-9D1E-4986-BA66-B3052991C726}" destId="{5856512D-E36C-487A-90F8-9C4831DE2FBE}" srcOrd="0" destOrd="0" parTransId="{9E9312F9-B434-4ADD-8257-45169863763C}" sibTransId="{9E0F18EC-F910-40FB-9A09-916C4F7AA196}"/>
    <dgm:cxn modelId="{D8CAA27E-9556-4AC8-AC5E-3B9EC6F74151}" type="presOf" srcId="{69ACC6BE-A1A2-4EA0-AC9C-F747427233C1}" destId="{58DBE2C8-DBB7-4755-A24F-440E09521E90}" srcOrd="0" destOrd="0" presId="urn:microsoft.com/office/officeart/2018/2/layout/IconLabelDescriptionList"/>
    <dgm:cxn modelId="{A10B628E-A621-47D7-8410-D9FBC5002B42}" type="presOf" srcId="{5856512D-E36C-487A-90F8-9C4831DE2FBE}" destId="{6A3F4E91-3247-4D26-84EC-13FF5A9ED2A0}" srcOrd="0" destOrd="0" presId="urn:microsoft.com/office/officeart/2018/2/layout/IconLabelDescriptionList"/>
    <dgm:cxn modelId="{6B915A94-7D7B-4073-A7FF-837B9830AA60}" srcId="{DF119579-9D1E-4986-BA66-B3052991C726}" destId="{D804350B-D74D-4E9C-BCD2-750C3B803DCB}" srcOrd="3" destOrd="0" parTransId="{6977C486-9923-4702-8C6F-3079C007A5E7}" sibTransId="{4FCC6BAB-E392-4154-9E30-2DD493824C4D}"/>
    <dgm:cxn modelId="{6AC3CE95-E7D5-450A-85AF-075A7702327F}" type="presOf" srcId="{D804350B-D74D-4E9C-BCD2-750C3B803DCB}" destId="{9B247D34-A30F-403F-8460-6247B71D6CA9}" srcOrd="0" destOrd="0" presId="urn:microsoft.com/office/officeart/2018/2/layout/IconLabelDescriptionList"/>
    <dgm:cxn modelId="{EBAC0AA8-A173-47A0-9DE1-DDE881E1FB7E}" srcId="{D804350B-D74D-4E9C-BCD2-750C3B803DCB}" destId="{E3507BC8-5A82-485B-A26D-B2E8454A7A2E}" srcOrd="1" destOrd="0" parTransId="{29A25842-1417-4C96-8EF5-463CCC09F615}" sibTransId="{D12ED894-294B-42FB-B9E7-5F2D1673474A}"/>
    <dgm:cxn modelId="{06299AAB-BBF5-440B-9B0E-1A242852F676}" srcId="{D804350B-D74D-4E9C-BCD2-750C3B803DCB}" destId="{41F3C1AA-8D01-4E91-A7BB-549B08E859A9}" srcOrd="2" destOrd="0" parTransId="{F9754A4A-E734-492F-A492-20780F2EA45B}" sibTransId="{9012A35E-3515-451B-A1D7-147D06E09949}"/>
    <dgm:cxn modelId="{2BAC2EB4-7675-43EA-93BB-0AA6584050A5}" type="presOf" srcId="{E3507BC8-5A82-485B-A26D-B2E8454A7A2E}" destId="{58DBE2C8-DBB7-4755-A24F-440E09521E90}" srcOrd="0" destOrd="1" presId="urn:microsoft.com/office/officeart/2018/2/layout/IconLabelDescriptionList"/>
    <dgm:cxn modelId="{1A2985DE-EA11-47DC-9D1E-764BD621C688}" type="presOf" srcId="{0EB08EBA-535C-4223-962B-A08BB398697F}" destId="{58DBE2C8-DBB7-4755-A24F-440E09521E90}" srcOrd="0" destOrd="3" presId="urn:microsoft.com/office/officeart/2018/2/layout/IconLabelDescriptionList"/>
    <dgm:cxn modelId="{78AD4540-A41C-43FF-9BCB-6DC583274B06}" type="presParOf" srcId="{033E854D-0F67-4879-BF99-BE2EBD200176}" destId="{6A9A6E6A-69D7-4CC2-A144-19989851971A}" srcOrd="0" destOrd="0" presId="urn:microsoft.com/office/officeart/2018/2/layout/IconLabelDescriptionList"/>
    <dgm:cxn modelId="{3707957E-F899-4715-A9ED-BC5C62725069}" type="presParOf" srcId="{6A9A6E6A-69D7-4CC2-A144-19989851971A}" destId="{D9326E0E-7ABC-417B-9ADD-8F4F66473990}" srcOrd="0" destOrd="0" presId="urn:microsoft.com/office/officeart/2018/2/layout/IconLabelDescriptionList"/>
    <dgm:cxn modelId="{D2406F57-EE44-4AE4-BD3A-0450B0AA7E71}" type="presParOf" srcId="{6A9A6E6A-69D7-4CC2-A144-19989851971A}" destId="{ECF86963-DEC8-449B-BCCB-823188D770A9}" srcOrd="1" destOrd="0" presId="urn:microsoft.com/office/officeart/2018/2/layout/IconLabelDescriptionList"/>
    <dgm:cxn modelId="{F8DDF5C2-963E-425C-B54E-6EBBF126711C}" type="presParOf" srcId="{6A9A6E6A-69D7-4CC2-A144-19989851971A}" destId="{6A3F4E91-3247-4D26-84EC-13FF5A9ED2A0}" srcOrd="2" destOrd="0" presId="urn:microsoft.com/office/officeart/2018/2/layout/IconLabelDescriptionList"/>
    <dgm:cxn modelId="{E83360B1-55C2-4E2F-BB80-B767E0B666D1}" type="presParOf" srcId="{6A9A6E6A-69D7-4CC2-A144-19989851971A}" destId="{CCF34A8F-CDCB-4E24-AE51-E324C71EA5A2}" srcOrd="3" destOrd="0" presId="urn:microsoft.com/office/officeart/2018/2/layout/IconLabelDescriptionList"/>
    <dgm:cxn modelId="{70CD576E-5DD4-446E-B533-C6C7C071F93A}" type="presParOf" srcId="{6A9A6E6A-69D7-4CC2-A144-19989851971A}" destId="{DD80C7E1-E11C-4544-8EA7-7F91D1D50403}" srcOrd="4" destOrd="0" presId="urn:microsoft.com/office/officeart/2018/2/layout/IconLabelDescriptionList"/>
    <dgm:cxn modelId="{CCB8D2B4-DF41-482C-89F7-B7DB1E8E2DB5}" type="presParOf" srcId="{033E854D-0F67-4879-BF99-BE2EBD200176}" destId="{8DDA4684-7B9D-4163-88E6-091F736A3DB5}" srcOrd="1" destOrd="0" presId="urn:microsoft.com/office/officeart/2018/2/layout/IconLabelDescriptionList"/>
    <dgm:cxn modelId="{40105D18-C0FC-4BF9-B0B5-FA37E3CC0866}" type="presParOf" srcId="{033E854D-0F67-4879-BF99-BE2EBD200176}" destId="{FD6449A8-C219-4082-839F-CCA648C5BF21}" srcOrd="2" destOrd="0" presId="urn:microsoft.com/office/officeart/2018/2/layout/IconLabelDescriptionList"/>
    <dgm:cxn modelId="{8A7989B5-533F-4C7C-8D5F-0EFFF8D74453}" type="presParOf" srcId="{FD6449A8-C219-4082-839F-CCA648C5BF21}" destId="{030E8F5D-894E-4E80-B44D-17E85F3F09C1}" srcOrd="0" destOrd="0" presId="urn:microsoft.com/office/officeart/2018/2/layout/IconLabelDescriptionList"/>
    <dgm:cxn modelId="{A7676EC2-A33B-4C25-8226-F0AB2AFBE7AC}" type="presParOf" srcId="{FD6449A8-C219-4082-839F-CCA648C5BF21}" destId="{292AD5B8-83CD-4285-8495-9D04C5AAD54F}" srcOrd="1" destOrd="0" presId="urn:microsoft.com/office/officeart/2018/2/layout/IconLabelDescriptionList"/>
    <dgm:cxn modelId="{204D2BE3-F3C5-40C9-AFEC-1817F8251221}" type="presParOf" srcId="{FD6449A8-C219-4082-839F-CCA648C5BF21}" destId="{6DE7B2CA-58B0-43C9-B29E-8EE6C96BD3D8}" srcOrd="2" destOrd="0" presId="urn:microsoft.com/office/officeart/2018/2/layout/IconLabelDescriptionList"/>
    <dgm:cxn modelId="{33BDD938-EABC-4A9F-99FA-17B479935FDB}" type="presParOf" srcId="{FD6449A8-C219-4082-839F-CCA648C5BF21}" destId="{99240D76-3E3E-4C77-9872-2FED2F38BE94}" srcOrd="3" destOrd="0" presId="urn:microsoft.com/office/officeart/2018/2/layout/IconLabelDescriptionList"/>
    <dgm:cxn modelId="{B2C28398-5CED-454F-93C6-53A14A99AB9F}" type="presParOf" srcId="{FD6449A8-C219-4082-839F-CCA648C5BF21}" destId="{52A7F500-E20E-4A36-AE4E-2D8034484417}" srcOrd="4" destOrd="0" presId="urn:microsoft.com/office/officeart/2018/2/layout/IconLabelDescriptionList"/>
    <dgm:cxn modelId="{7DA929D5-F2BA-4E05-96AD-E55BA1955E4F}" type="presParOf" srcId="{033E854D-0F67-4879-BF99-BE2EBD200176}" destId="{1251183F-F635-4BD2-A0C3-8EB2A133C987}" srcOrd="3" destOrd="0" presId="urn:microsoft.com/office/officeart/2018/2/layout/IconLabelDescriptionList"/>
    <dgm:cxn modelId="{5880DF5F-C073-478D-8C97-1C7644653813}" type="presParOf" srcId="{033E854D-0F67-4879-BF99-BE2EBD200176}" destId="{0B36B4E7-94E8-444D-A520-9914A59FAB46}" srcOrd="4" destOrd="0" presId="urn:microsoft.com/office/officeart/2018/2/layout/IconLabelDescriptionList"/>
    <dgm:cxn modelId="{61CEBDD0-35F4-4D66-9620-29A60B0D979A}" type="presParOf" srcId="{0B36B4E7-94E8-444D-A520-9914A59FAB46}" destId="{C3D064B5-4473-489A-AC4A-FCBFB2C12D7F}" srcOrd="0" destOrd="0" presId="urn:microsoft.com/office/officeart/2018/2/layout/IconLabelDescriptionList"/>
    <dgm:cxn modelId="{DAF075B7-E089-4648-B1DC-DBE6D2334FB2}" type="presParOf" srcId="{0B36B4E7-94E8-444D-A520-9914A59FAB46}" destId="{106BBF88-4CE0-4422-B0F6-169007304286}" srcOrd="1" destOrd="0" presId="urn:microsoft.com/office/officeart/2018/2/layout/IconLabelDescriptionList"/>
    <dgm:cxn modelId="{77D6189F-06DC-4931-B4D8-4661B6074725}" type="presParOf" srcId="{0B36B4E7-94E8-444D-A520-9914A59FAB46}" destId="{543CE2D0-B8DD-4BF1-B95D-EA9462B2B2B9}" srcOrd="2" destOrd="0" presId="urn:microsoft.com/office/officeart/2018/2/layout/IconLabelDescriptionList"/>
    <dgm:cxn modelId="{0DEF4186-7EFA-4A2E-BED3-C2EF9400AB60}" type="presParOf" srcId="{0B36B4E7-94E8-444D-A520-9914A59FAB46}" destId="{9DB6ECF9-9B4F-40D7-BC76-48BCBFA01845}" srcOrd="3" destOrd="0" presId="urn:microsoft.com/office/officeart/2018/2/layout/IconLabelDescriptionList"/>
    <dgm:cxn modelId="{59782A09-EC2A-441A-84E0-A18C04DF8E0F}" type="presParOf" srcId="{0B36B4E7-94E8-444D-A520-9914A59FAB46}" destId="{4B4D9EF2-9B8C-4D55-8457-384442175910}" srcOrd="4" destOrd="0" presId="urn:microsoft.com/office/officeart/2018/2/layout/IconLabelDescriptionList"/>
    <dgm:cxn modelId="{2D3617E8-15C3-4E3B-AB3C-C86813A5BD46}" type="presParOf" srcId="{033E854D-0F67-4879-BF99-BE2EBD200176}" destId="{16444EC6-A627-466D-81F7-227ABC56CF50}" srcOrd="5" destOrd="0" presId="urn:microsoft.com/office/officeart/2018/2/layout/IconLabelDescriptionList"/>
    <dgm:cxn modelId="{6217364B-0204-4397-968E-F1AEF5A2FC5F}" type="presParOf" srcId="{033E854D-0F67-4879-BF99-BE2EBD200176}" destId="{1838FA43-D3EF-4319-991D-E221D4C8399B}" srcOrd="6" destOrd="0" presId="urn:microsoft.com/office/officeart/2018/2/layout/IconLabelDescriptionList"/>
    <dgm:cxn modelId="{89A116B7-AB4B-45EF-96D8-5CB5DA751B63}" type="presParOf" srcId="{1838FA43-D3EF-4319-991D-E221D4C8399B}" destId="{B907FA31-763A-4113-8752-09146B02E7B5}" srcOrd="0" destOrd="0" presId="urn:microsoft.com/office/officeart/2018/2/layout/IconLabelDescriptionList"/>
    <dgm:cxn modelId="{BBFB8E26-70C1-44FB-BB80-D6D10A9E4EF1}" type="presParOf" srcId="{1838FA43-D3EF-4319-991D-E221D4C8399B}" destId="{527A3443-BB18-42B5-AD2F-B8CE2B17F23B}" srcOrd="1" destOrd="0" presId="urn:microsoft.com/office/officeart/2018/2/layout/IconLabelDescriptionList"/>
    <dgm:cxn modelId="{486DED9C-26A4-4401-851C-3A79683DC212}" type="presParOf" srcId="{1838FA43-D3EF-4319-991D-E221D4C8399B}" destId="{9B247D34-A30F-403F-8460-6247B71D6CA9}" srcOrd="2" destOrd="0" presId="urn:microsoft.com/office/officeart/2018/2/layout/IconLabelDescriptionList"/>
    <dgm:cxn modelId="{0ECAB383-70BE-48A1-89FE-232154C10408}" type="presParOf" srcId="{1838FA43-D3EF-4319-991D-E221D4C8399B}" destId="{91A5415C-C5AD-45FA-8501-DDA3D1DFBB5F}" srcOrd="3" destOrd="0" presId="urn:microsoft.com/office/officeart/2018/2/layout/IconLabelDescriptionList"/>
    <dgm:cxn modelId="{8B7063A6-0840-4D05-A186-6976AD642336}" type="presParOf" srcId="{1838FA43-D3EF-4319-991D-E221D4C8399B}" destId="{58DBE2C8-DBB7-4755-A24F-440E09521E9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6E0E-7ABC-417B-9ADD-8F4F66473990}">
      <dsp:nvSpPr>
        <dsp:cNvPr id="0" name=""/>
        <dsp:cNvSpPr/>
      </dsp:nvSpPr>
      <dsp:spPr>
        <a:xfrm>
          <a:off x="10395" y="100062"/>
          <a:ext cx="677892" cy="6227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F4E91-3247-4D26-84EC-13FF5A9ED2A0}">
      <dsp:nvSpPr>
        <dsp:cNvPr id="0" name=""/>
        <dsp:cNvSpPr/>
      </dsp:nvSpPr>
      <dsp:spPr>
        <a:xfrm>
          <a:off x="10395" y="818714"/>
          <a:ext cx="1936836" cy="400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400" b="0" kern="1200"/>
            <a:t>Mestrado Profissional em Engenharia Elétrica;</a:t>
          </a:r>
          <a:endParaRPr lang="en-US" sz="1400" kern="1200"/>
        </a:p>
      </dsp:txBody>
      <dsp:txXfrm>
        <a:off x="10395" y="818714"/>
        <a:ext cx="1936836" cy="400701"/>
      </dsp:txXfrm>
    </dsp:sp>
    <dsp:sp modelId="{DD80C7E1-E11C-4544-8EA7-7F91D1D50403}">
      <dsp:nvSpPr>
        <dsp:cNvPr id="0" name=""/>
        <dsp:cNvSpPr/>
      </dsp:nvSpPr>
      <dsp:spPr>
        <a:xfrm>
          <a:off x="10395" y="1264042"/>
          <a:ext cx="1936836" cy="106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E8F5D-894E-4E80-B44D-17E85F3F09C1}">
      <dsp:nvSpPr>
        <dsp:cNvPr id="0" name=""/>
        <dsp:cNvSpPr/>
      </dsp:nvSpPr>
      <dsp:spPr>
        <a:xfrm>
          <a:off x="2286178" y="100062"/>
          <a:ext cx="677892" cy="6227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7B2CA-58B0-43C9-B29E-8EE6C96BD3D8}">
      <dsp:nvSpPr>
        <dsp:cNvPr id="0" name=""/>
        <dsp:cNvSpPr/>
      </dsp:nvSpPr>
      <dsp:spPr>
        <a:xfrm>
          <a:off x="2286178" y="818714"/>
          <a:ext cx="1936836" cy="400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400" b="0" kern="1200"/>
            <a:t>Curso de pós-graduação </a:t>
          </a:r>
          <a:r>
            <a:rPr lang="pt-BR" sz="1400" b="1" kern="1200"/>
            <a:t>s</a:t>
          </a:r>
          <a:r>
            <a:rPr lang="pt-BR" sz="1400" b="1" i="1" kern="1200"/>
            <a:t>tricto sensu</a:t>
          </a:r>
          <a:r>
            <a:rPr lang="pt-BR" sz="1400" b="0" kern="1200"/>
            <a:t>;</a:t>
          </a:r>
          <a:endParaRPr lang="en-US" sz="1400" kern="1200"/>
        </a:p>
      </dsp:txBody>
      <dsp:txXfrm>
        <a:off x="2286178" y="818714"/>
        <a:ext cx="1936836" cy="400701"/>
      </dsp:txXfrm>
    </dsp:sp>
    <dsp:sp modelId="{52A7F500-E20E-4A36-AE4E-2D8034484417}">
      <dsp:nvSpPr>
        <dsp:cNvPr id="0" name=""/>
        <dsp:cNvSpPr/>
      </dsp:nvSpPr>
      <dsp:spPr>
        <a:xfrm>
          <a:off x="2286178" y="1264042"/>
          <a:ext cx="1936836" cy="106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064B5-4473-489A-AC4A-FCBFB2C12D7F}">
      <dsp:nvSpPr>
        <dsp:cNvPr id="0" name=""/>
        <dsp:cNvSpPr/>
      </dsp:nvSpPr>
      <dsp:spPr>
        <a:xfrm>
          <a:off x="4561961" y="100062"/>
          <a:ext cx="677892" cy="6227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CE2D0-B8DD-4BF1-B95D-EA9462B2B2B9}">
      <dsp:nvSpPr>
        <dsp:cNvPr id="0" name=""/>
        <dsp:cNvSpPr/>
      </dsp:nvSpPr>
      <dsp:spPr>
        <a:xfrm>
          <a:off x="4561961" y="818714"/>
          <a:ext cx="1936836" cy="400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400" b="0" kern="1200"/>
            <a:t>Área de Concentração: </a:t>
          </a:r>
          <a:r>
            <a:rPr lang="pt-BR" sz="1400" b="1" i="1" kern="1200"/>
            <a:t>Segurança Cibernética</a:t>
          </a:r>
          <a:r>
            <a:rPr lang="pt-BR" sz="1400" b="0" kern="1200"/>
            <a:t>;</a:t>
          </a:r>
          <a:endParaRPr lang="en-US" sz="1400" kern="1200"/>
        </a:p>
      </dsp:txBody>
      <dsp:txXfrm>
        <a:off x="4561961" y="818714"/>
        <a:ext cx="1936836" cy="400701"/>
      </dsp:txXfrm>
    </dsp:sp>
    <dsp:sp modelId="{4B4D9EF2-9B8C-4D55-8457-384442175910}">
      <dsp:nvSpPr>
        <dsp:cNvPr id="0" name=""/>
        <dsp:cNvSpPr/>
      </dsp:nvSpPr>
      <dsp:spPr>
        <a:xfrm>
          <a:off x="4561961" y="1264042"/>
          <a:ext cx="1936836" cy="106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7FA31-763A-4113-8752-09146B02E7B5}">
      <dsp:nvSpPr>
        <dsp:cNvPr id="0" name=""/>
        <dsp:cNvSpPr/>
      </dsp:nvSpPr>
      <dsp:spPr>
        <a:xfrm>
          <a:off x="6837744" y="100062"/>
          <a:ext cx="677892" cy="6227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47D34-A30F-403F-8460-6247B71D6CA9}">
      <dsp:nvSpPr>
        <dsp:cNvPr id="0" name=""/>
        <dsp:cNvSpPr/>
      </dsp:nvSpPr>
      <dsp:spPr>
        <a:xfrm>
          <a:off x="6837744" y="818714"/>
          <a:ext cx="1936836" cy="400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400" b="0" kern="1200"/>
            <a:t>Linhas de Pesquisa: </a:t>
          </a:r>
          <a:endParaRPr lang="en-US" sz="1400" kern="1200"/>
        </a:p>
      </dsp:txBody>
      <dsp:txXfrm>
        <a:off x="6837744" y="818714"/>
        <a:ext cx="1936836" cy="400701"/>
      </dsp:txXfrm>
    </dsp:sp>
    <dsp:sp modelId="{58DBE2C8-DBB7-4755-A24F-440E09521E90}">
      <dsp:nvSpPr>
        <dsp:cNvPr id="0" name=""/>
        <dsp:cNvSpPr/>
      </dsp:nvSpPr>
      <dsp:spPr>
        <a:xfrm>
          <a:off x="6837744" y="1264042"/>
          <a:ext cx="1936836" cy="106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0" kern="1200"/>
            <a:t>Segurança dos sistemas de informação e das redes; 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0" kern="1200"/>
            <a:t>Segurança da infraestrutura crítica de comunicações; 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Segurança e Inteligência cibernética</a:t>
          </a:r>
          <a:r>
            <a:rPr lang="pt-BR" sz="1100" b="0" kern="1200" dirty="0"/>
            <a:t>; e 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/>
            <a:t>Ciência e Engenharia de dados</a:t>
          </a:r>
          <a:r>
            <a:rPr lang="pt-BR" sz="1100" b="0" kern="1200"/>
            <a:t>.</a:t>
          </a:r>
          <a:endParaRPr lang="en-US" sz="1100" kern="1200"/>
        </a:p>
      </dsp:txBody>
      <dsp:txXfrm>
        <a:off x="6837744" y="1264042"/>
        <a:ext cx="1936836" cy="1067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0E488-107E-4A79-A2EE-D4D5C85F96A4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E4DF3-BD92-4AF1-8404-C69196BEB9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74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D0563C0-A9BC-44FF-8416-E7148C82DF39}" type="slidenum">
              <a:rPr lang="pt-BR" altLang="pt-BR" smtClean="0"/>
              <a:pPr>
                <a:defRPr/>
              </a:pPr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666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D0563C0-A9BC-44FF-8416-E7148C82DF39}" type="slidenum">
              <a:rPr lang="pt-BR" altLang="pt-BR" smtClean="0"/>
              <a:pPr>
                <a:defRPr/>
              </a:pPr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294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D0563C0-A9BC-44FF-8416-E7148C82DF39}" type="slidenum">
              <a:rPr lang="pt-BR" altLang="pt-BR" smtClean="0"/>
              <a:pPr>
                <a:defRPr/>
              </a:pPr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368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D0563C0-A9BC-44FF-8416-E7148C82DF39}" type="slidenum">
              <a:rPr lang="pt-BR" altLang="pt-BR" smtClean="0"/>
              <a:pPr>
                <a:defRPr/>
              </a:pPr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5158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D0563C0-A9BC-44FF-8416-E7148C82DF39}" type="slidenum">
              <a:rPr lang="pt-BR" altLang="pt-BR" smtClean="0"/>
              <a:pPr>
                <a:defRPr/>
              </a:pPr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0214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D0563C0-A9BC-44FF-8416-E7148C82DF39}" type="slidenum">
              <a:rPr lang="pt-BR" altLang="pt-BR" smtClean="0"/>
              <a:pPr>
                <a:defRPr/>
              </a:pPr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294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573BB-8C08-47E1-8BCC-2DA2F121E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9D3960-FEE1-4016-B9A2-6A15C857A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4456FE-F85A-43B7-84D9-2650988DA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8651-4F80-471F-BA82-906671FB0AE1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0AFB60-5B1E-4073-9DC5-9E54BE7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8ADDE4-D15F-4708-9C7B-B7811B98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BFEE-71E1-4E1B-8D5D-A9438873B6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41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BF18F-E658-4E2E-AF59-54F983707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10D3EC-207C-4DB2-AADC-9EB7A565A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F71CF9-8A25-4D2E-A011-132EBE23E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8651-4F80-471F-BA82-906671FB0AE1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ADD1B3-E6C0-4B09-B864-B70E3F8C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CD9FF2-46D1-4FE8-8BDB-A076E771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BFEE-71E1-4E1B-8D5D-A9438873B6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39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450C3E-5F7F-4BD8-BBA4-2C2E55CE6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60D3679-82F5-4DBF-B427-8721B0DB2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DD5B2A-E17C-4912-A663-F0D26957B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8651-4F80-471F-BA82-906671FB0AE1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A951A3-9AC4-451A-BB0E-0F71A97B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77721B-F173-41F5-A67E-2AD1F91A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BFEE-71E1-4E1B-8D5D-A9438873B6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45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215B2-363C-45A1-A24D-FE2C30706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622DC5-2096-4A01-9AD9-48E3A97A4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104427-2A89-4266-9A51-75D6F360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8651-4F80-471F-BA82-906671FB0AE1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639E72-89B5-40D7-A518-7846765F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8712DA-197C-450F-8DCB-1BD01385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BFEE-71E1-4E1B-8D5D-A9438873B6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63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4CC74-677C-471D-B910-087B8AEE0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DEFCB0-2AFC-4E5B-BE40-AD87EE582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34E508-6566-4275-B6CB-21AE4E5B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8651-4F80-471F-BA82-906671FB0AE1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4A86D9-CB3F-4CBB-801D-978E5D8A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6F004F-E53F-4853-BCE2-5C056A1E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BFEE-71E1-4E1B-8D5D-A9438873B6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15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7DAAD-D297-4F6C-98D8-B43182B3B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13621D-87DB-4882-A0C2-88CC306B1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601D077-6D7E-4B38-A503-9617E113E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97B7F7-1DF1-4F54-A8DC-0AE6A6C5E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8651-4F80-471F-BA82-906671FB0AE1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1D1CCF-1CDB-41D5-BC3A-9BD90D86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B10741-D36B-4138-9E0A-1D94BAF3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BFEE-71E1-4E1B-8D5D-A9438873B6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67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BF803-5110-4337-BAF6-5E4161DC5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7537EDC-DE86-432B-8627-C929F5424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AD0439-3E25-4735-A1AB-3CDF72581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EC81BC7-47D5-46AC-B8D1-C8E1B6F59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8662A9C-608B-4E9A-9042-317A117F0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61AAA62-E3D8-4D16-AF4B-9F288A201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8651-4F80-471F-BA82-906671FB0AE1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57EEE92-3B76-4280-9A91-46091CA5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FEB9F93-9F80-4D86-BC18-3DEA8DDD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BFEE-71E1-4E1B-8D5D-A9438873B6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71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AB3AAE-9709-43D0-A76E-D33F00203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9BF9A8-6760-457A-B7D7-16E980AE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8651-4F80-471F-BA82-906671FB0AE1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0CE20F-EE26-450F-B164-D8D380EE1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95E33B4-193D-450E-960A-727C27E1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BFEE-71E1-4E1B-8D5D-A9438873B6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46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3C8441E-08CE-496C-9663-E59AF1E4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8651-4F80-471F-BA82-906671FB0AE1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2AFDA3-DAC6-4F70-8AF0-38375C17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E4C2DCE-B8E3-4B16-816B-987D537B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BFEE-71E1-4E1B-8D5D-A9438873B6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57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6F677-5A95-4FD1-A25F-5595389C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B3C84C-E6B4-4AEF-AE4E-9839F65A8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6C89FC-CF72-446E-87F2-40F9EAB02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6E7F04-A591-44C9-8DD6-C4A5F172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8651-4F80-471F-BA82-906671FB0AE1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19F756-6070-4D4E-A9F7-80BAC4F5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752897-7BE1-46F6-9BD9-E24BD028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BFEE-71E1-4E1B-8D5D-A9438873B6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09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19294-2E89-4EF6-B78A-F9C541BE4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1F4EDD5-DE2C-4B38-933B-02517155D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E122AD-E1A2-4471-97E2-A46D44A6C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54C0AC-6B30-4022-8DBF-E50BB359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8651-4F80-471F-BA82-906671FB0AE1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175F00-DA84-4C76-87D1-D06FDCCE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3F8F7E-4212-4029-A492-BA46FE90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BFEE-71E1-4E1B-8D5D-A9438873B6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41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1D43CD9-F0EE-4DED-852D-1C52A5960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3CE419-2A7B-411A-AACD-88472A43A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4AC0D7-DD0E-4F94-936F-76DA14218D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F8651-4F80-471F-BA82-906671FB0AE1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F381CA-1768-4A05-B069-AD7951CDC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C73E4E-BA79-478B-A2B3-53BBCD8C9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6BFEE-71E1-4E1B-8D5D-A9438873B6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67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tif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hyperlink" Target="https://ppee.unb.br/wp-content/uploads/2020/07/REGULAMENTO_aprovado-pelo-Colegiado-em-14-02-2020-1.pdf" TargetMode="External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5.tiff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diagramColors" Target="../diagrams/colors1.xml"/><Relationship Id="rId5" Type="http://schemas.openxmlformats.org/officeDocument/2006/relationships/image" Target="../media/image1.tiff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image" Target="../media/image1.tiff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19" Type="http://schemas.openxmlformats.org/officeDocument/2006/relationships/image" Target="../media/image30.jpeg"/><Relationship Id="rId4" Type="http://schemas.openxmlformats.org/officeDocument/2006/relationships/hyperlink" Target="https://ppee.unb.br/wp-content/uploads/2020/07/REGULAMENTO_aprovado-pelo-Colegiado-em-14-02-2020-1.pdf" TargetMode="External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1.tiff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notesSlide" Target="../notesSlides/notesSlide3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8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pee.unb.br/wp-content/uploads/2020/07/REGULAMENTO_aprovado-pelo-Colegiado-em-14-02-2020-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pee.unb.br/wp-content/uploads/2020/07/REGULAMENTO_aprovado-pelo-Colegiado-em-14-02-2020-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1FD736-B806-4C90-9421-A1FA4FAB4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42351"/>
            <a:ext cx="9144000" cy="238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4800" dirty="0"/>
              <a:t>Programa de Pós-Graduação Profissional em Engenharia Elétrica</a:t>
            </a:r>
            <a:br>
              <a:rPr lang="pt-BR" sz="4800" dirty="0"/>
            </a:br>
            <a:r>
              <a:rPr lang="pt-BR" sz="4800" dirty="0"/>
              <a:t>---</a:t>
            </a:r>
            <a:br>
              <a:rPr lang="pt-BR" sz="4800" dirty="0"/>
            </a:br>
            <a:r>
              <a:rPr lang="pt-BR" sz="4800" dirty="0"/>
              <a:t>PPEE</a:t>
            </a:r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id="{104E9872-7B02-8214-EAA4-4A8253B3DA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67758" y="404664"/>
            <a:ext cx="6976514" cy="0"/>
          </a:xfrm>
          <a:prstGeom prst="line">
            <a:avLst/>
          </a:prstGeom>
          <a:noFill/>
          <a:ln w="5724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highlight>
                <a:srgbClr val="008080"/>
              </a:highlight>
            </a:endParaRPr>
          </a:p>
        </p:txBody>
      </p:sp>
      <p:sp>
        <p:nvSpPr>
          <p:cNvPr id="5" name="Retângulo Arredondado 7">
            <a:extLst>
              <a:ext uri="{FF2B5EF4-FFF2-40B4-BE49-F238E27FC236}">
                <a16:creationId xmlns:a16="http://schemas.microsoft.com/office/drawing/2014/main" id="{0B4BEB40-10C9-116D-C343-BD652C02DD99}"/>
              </a:ext>
            </a:extLst>
          </p:cNvPr>
          <p:cNvSpPr/>
          <p:nvPr/>
        </p:nvSpPr>
        <p:spPr bwMode="auto">
          <a:xfrm>
            <a:off x="1524000" y="188640"/>
            <a:ext cx="3888432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600" b="1">
              <a:solidFill>
                <a:schemeClr val="bg1"/>
              </a:solidFill>
              <a:latin typeface="Verdana" panose="020B0604030504040204" pitchFamily="34" charset="0"/>
              <a:cs typeface="DejaVu Sans" pitchFamily="32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CB2F8D6-A487-744A-AD0E-5CD5196D54C5}"/>
              </a:ext>
            </a:extLst>
          </p:cNvPr>
          <p:cNvGrpSpPr>
            <a:grpSpLocks/>
          </p:cNvGrpSpPr>
          <p:nvPr/>
        </p:nvGrpSpPr>
        <p:grpSpPr>
          <a:xfrm>
            <a:off x="8544272" y="71002"/>
            <a:ext cx="2232248" cy="621695"/>
            <a:chOff x="2555776" y="3419772"/>
            <a:chExt cx="2290992" cy="621695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6D1E8506-A4B5-7489-7DCD-CF5B83B17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5776" y="3419772"/>
              <a:ext cx="650115" cy="621695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D48E877-A69C-70EE-3F7D-7693AE17C8E1}"/>
                </a:ext>
              </a:extLst>
            </p:cNvPr>
            <p:cNvSpPr/>
            <p:nvPr/>
          </p:nvSpPr>
          <p:spPr>
            <a:xfrm>
              <a:off x="3131840" y="3507794"/>
              <a:ext cx="1714928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r>
                <a:rPr lang="pt-BR" sz="120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Programa Profissional</a:t>
              </a:r>
            </a:p>
            <a:p>
              <a:r>
                <a:rPr lang="pt-BR" sz="120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em Engenharia Elétrica</a:t>
              </a:r>
              <a:endParaRPr lang="pt-BR" sz="1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237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8">
            <a:extLst>
              <a:ext uri="{FF2B5EF4-FFF2-40B4-BE49-F238E27FC236}">
                <a16:creationId xmlns:a16="http://schemas.microsoft.com/office/drawing/2014/main" id="{DBFF1068-DF81-1D44-BA22-3B97077806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67758" y="404664"/>
            <a:ext cx="6976514" cy="0"/>
          </a:xfrm>
          <a:prstGeom prst="line">
            <a:avLst/>
          </a:prstGeom>
          <a:noFill/>
          <a:ln w="5724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highlight>
                <a:srgbClr val="008080"/>
              </a:highlight>
            </a:endParaRPr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C5894669-18EF-3449-A806-E2197DDAB013}"/>
              </a:ext>
            </a:extLst>
          </p:cNvPr>
          <p:cNvSpPr/>
          <p:nvPr/>
        </p:nvSpPr>
        <p:spPr bwMode="auto">
          <a:xfrm>
            <a:off x="1524000" y="188640"/>
            <a:ext cx="3888432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600" b="1">
              <a:solidFill>
                <a:schemeClr val="bg1"/>
              </a:solidFill>
              <a:latin typeface="Verdana" panose="020B0604030504040204" pitchFamily="34" charset="0"/>
              <a:cs typeface="DejaVu Sans" pitchFamily="32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74C4C2A-7A57-FA42-9CEF-FB41E3FAA769}"/>
              </a:ext>
            </a:extLst>
          </p:cNvPr>
          <p:cNvSpPr/>
          <p:nvPr/>
        </p:nvSpPr>
        <p:spPr>
          <a:xfrm>
            <a:off x="1703512" y="210126"/>
            <a:ext cx="130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Diplomação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85AB7F6-F24D-2F42-B595-A5EA36519643}"/>
              </a:ext>
            </a:extLst>
          </p:cNvPr>
          <p:cNvGrpSpPr>
            <a:grpSpLocks/>
          </p:cNvGrpSpPr>
          <p:nvPr/>
        </p:nvGrpSpPr>
        <p:grpSpPr>
          <a:xfrm>
            <a:off x="8544272" y="71002"/>
            <a:ext cx="2232248" cy="621695"/>
            <a:chOff x="2555776" y="3419772"/>
            <a:chExt cx="2290992" cy="621695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6F40E9EB-A468-0F49-A24F-DEB184E61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5776" y="3419772"/>
              <a:ext cx="650115" cy="621695"/>
            </a:xfrm>
            <a:prstGeom prst="rect">
              <a:avLst/>
            </a:prstGeom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2EB0F7C-C1BF-3944-A640-D6C009836E11}"/>
                </a:ext>
              </a:extLst>
            </p:cNvPr>
            <p:cNvSpPr/>
            <p:nvPr/>
          </p:nvSpPr>
          <p:spPr>
            <a:xfrm>
              <a:off x="3131840" y="3507794"/>
              <a:ext cx="1714928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r>
                <a:rPr lang="pt-BR" sz="120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Mestrado Profissional</a:t>
              </a:r>
            </a:p>
            <a:p>
              <a:r>
                <a:rPr lang="pt-BR" sz="120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em Engenharia Elétrica</a:t>
              </a:r>
              <a:endParaRPr lang="pt-BR" sz="1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F34B0EB4-8A8F-AC4B-8297-BEE0B8942DAB}"/>
              </a:ext>
            </a:extLst>
          </p:cNvPr>
          <p:cNvSpPr/>
          <p:nvPr/>
        </p:nvSpPr>
        <p:spPr>
          <a:xfrm>
            <a:off x="1848627" y="787422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Cumprir o total de créditos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e com o disposto no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Regulamento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do PPEE:</a:t>
            </a:r>
          </a:p>
          <a:p>
            <a:pPr algn="just"/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Art. 34. Para obter diploma de Mestre na modalidade profissional, o aluno deve:</a:t>
            </a:r>
          </a:p>
          <a:p>
            <a:pPr algn="just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	I. Ter um </a:t>
            </a:r>
            <a:r>
              <a:rPr lang="pt-BR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Trabalho de Conclusão de Curso, de sua autoria exclusiva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, defendido em sessão 	pública e aprovado por uma Comissão Examinadora definida pela Comissão de Pós-	Graduação e referendada pelo Decanato de Pós-Graduação (DPG), composta pelo 	orientador, que a presidirá, mas sem direito a julgamento, por dois outros membros 	titulares, sendo pelo menos um deles não-vinculado ao Programa de Pós-Graduação 	Profissional em Engenharia Elétrica, e por um suplente;</a:t>
            </a:r>
          </a:p>
          <a:p>
            <a:pPr algn="just"/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	II. </a:t>
            </a:r>
            <a:r>
              <a:rPr lang="pt-BR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Comprovar publicações ou registro de pesquisas, desenvolvimento e inovações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	emitidos por entidades públicas com atribuições de competências, em conformidade com 	o disposto em resolução interna específica.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ADCA945-653B-DB42-94B9-FA048A561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353" y="5973192"/>
            <a:ext cx="2115244" cy="884808"/>
          </a:xfrm>
          <a:prstGeom prst="rect">
            <a:avLst/>
          </a:prstGeom>
        </p:spPr>
      </p:pic>
      <p:pic>
        <p:nvPicPr>
          <p:cNvPr id="9218" name="Picture 2" descr="Image result for wncps ieee">
            <a:extLst>
              <a:ext uri="{FF2B5EF4-FFF2-40B4-BE49-F238E27FC236}">
                <a16:creationId xmlns:a16="http://schemas.microsoft.com/office/drawing/2014/main" id="{5C740F6E-34B0-174B-ACA9-EE065E1C1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816" y="5477234"/>
            <a:ext cx="2195736" cy="118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sbseg">
            <a:extLst>
              <a:ext uri="{FF2B5EF4-FFF2-40B4-BE49-F238E27FC236}">
                <a16:creationId xmlns:a16="http://schemas.microsoft.com/office/drawing/2014/main" id="{522C553A-C060-1742-9736-C13175DE6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5431332"/>
            <a:ext cx="2013285" cy="131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INPI">
            <a:extLst>
              <a:ext uri="{FF2B5EF4-FFF2-40B4-BE49-F238E27FC236}">
                <a16:creationId xmlns:a16="http://schemas.microsoft.com/office/drawing/2014/main" id="{BC3A7CE3-4E78-944F-B5C7-CA7408F76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t="9906" r="6811" b="6788"/>
          <a:stretch/>
        </p:blipFill>
        <p:spPr bwMode="auto">
          <a:xfrm>
            <a:off x="8436768" y="4471077"/>
            <a:ext cx="2195736" cy="56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CIAWI CONFERENCE">
            <a:extLst>
              <a:ext uri="{FF2B5EF4-FFF2-40B4-BE49-F238E27FC236}">
                <a16:creationId xmlns:a16="http://schemas.microsoft.com/office/drawing/2014/main" id="{6C0B5DE9-C105-5C45-A395-0BDF4258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93" y="5447087"/>
            <a:ext cx="4211960" cy="52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mage result for sbseg">
            <a:extLst>
              <a:ext uri="{FF2B5EF4-FFF2-40B4-BE49-F238E27FC236}">
                <a16:creationId xmlns:a16="http://schemas.microsoft.com/office/drawing/2014/main" id="{DAAE340D-D4AE-EE47-ABFD-47E35E2F7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554" y="4305381"/>
            <a:ext cx="2880319" cy="94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Image result for ieee">
            <a:extLst>
              <a:ext uri="{FF2B5EF4-FFF2-40B4-BE49-F238E27FC236}">
                <a16:creationId xmlns:a16="http://schemas.microsoft.com/office/drawing/2014/main" id="{A794ED56-E0AF-FD4F-A38F-E1B76B10B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93" y="4057118"/>
            <a:ext cx="3679056" cy="142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96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1FD736-B806-4C90-9421-A1FA4FAB4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7010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dirty="0"/>
              <a:t>Programa de Pós-Graduação Profissional em Engenharia Elétrica</a:t>
            </a:r>
            <a:br>
              <a:rPr lang="pt-BR" dirty="0"/>
            </a:br>
            <a:r>
              <a:rPr lang="pt-BR" dirty="0"/>
              <a:t>---</a:t>
            </a:r>
            <a:br>
              <a:rPr lang="pt-BR" dirty="0"/>
            </a:br>
            <a:r>
              <a:rPr lang="pt-BR" dirty="0"/>
              <a:t>PPEE</a:t>
            </a:r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2DC62BBD-A8FB-F82D-C966-2052ABA537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67758" y="404664"/>
            <a:ext cx="6976514" cy="0"/>
          </a:xfrm>
          <a:prstGeom prst="line">
            <a:avLst/>
          </a:prstGeom>
          <a:noFill/>
          <a:ln w="5724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highlight>
                <a:srgbClr val="008080"/>
              </a:highlight>
            </a:endParaRPr>
          </a:p>
        </p:txBody>
      </p:sp>
      <p:sp>
        <p:nvSpPr>
          <p:cNvPr id="4" name="Retângulo Arredondado 7">
            <a:extLst>
              <a:ext uri="{FF2B5EF4-FFF2-40B4-BE49-F238E27FC236}">
                <a16:creationId xmlns:a16="http://schemas.microsoft.com/office/drawing/2014/main" id="{4EBF2446-D72D-5AAF-D66F-C6A14734657F}"/>
              </a:ext>
            </a:extLst>
          </p:cNvPr>
          <p:cNvSpPr/>
          <p:nvPr/>
        </p:nvSpPr>
        <p:spPr bwMode="auto">
          <a:xfrm>
            <a:off x="1524000" y="188640"/>
            <a:ext cx="3888432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600" b="1" dirty="0">
                <a:latin typeface="Verdana" panose="020B0604030504040204" pitchFamily="34" charset="0"/>
                <a:cs typeface="DejaVu Sans" pitchFamily="32" charset="0"/>
              </a:rPr>
              <a:t>Perguntas/Comentários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E17E15C-6864-6C76-EB74-647081876079}"/>
              </a:ext>
            </a:extLst>
          </p:cNvPr>
          <p:cNvGrpSpPr>
            <a:grpSpLocks/>
          </p:cNvGrpSpPr>
          <p:nvPr/>
        </p:nvGrpSpPr>
        <p:grpSpPr>
          <a:xfrm>
            <a:off x="8544272" y="71002"/>
            <a:ext cx="2232248" cy="621695"/>
            <a:chOff x="2555776" y="3419772"/>
            <a:chExt cx="2290992" cy="621695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C952DA1-64BB-D99E-F577-41C64212E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5776" y="3419772"/>
              <a:ext cx="650115" cy="621695"/>
            </a:xfrm>
            <a:prstGeom prst="rect">
              <a:avLst/>
            </a:prstGeom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2961E453-AA65-923E-8833-A42D0B53D5ED}"/>
                </a:ext>
              </a:extLst>
            </p:cNvPr>
            <p:cNvSpPr/>
            <p:nvPr/>
          </p:nvSpPr>
          <p:spPr>
            <a:xfrm>
              <a:off x="3131840" y="3507794"/>
              <a:ext cx="1714928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r>
                <a:rPr lang="pt-BR" sz="120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Programa Profissional</a:t>
              </a:r>
            </a:p>
            <a:p>
              <a:r>
                <a:rPr lang="pt-BR" sz="120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em Engenharia Elétrica</a:t>
              </a:r>
              <a:endParaRPr lang="pt-BR" sz="1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91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86E99E1-EF68-4E74-BCE3-0199A199A68E}"/>
              </a:ext>
            </a:extLst>
          </p:cNvPr>
          <p:cNvSpPr/>
          <p:nvPr/>
        </p:nvSpPr>
        <p:spPr>
          <a:xfrm>
            <a:off x="734097" y="2731282"/>
            <a:ext cx="2923505" cy="18278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PGEE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</a:rPr>
              <a:t>(1979-2009)</a:t>
            </a:r>
            <a:br>
              <a:rPr lang="pt-BR" sz="1400" dirty="0">
                <a:solidFill>
                  <a:schemeClr val="tx1"/>
                </a:solidFill>
              </a:rPr>
            </a:br>
            <a:endParaRPr lang="pt-BR" sz="1400" dirty="0">
              <a:solidFill>
                <a:schemeClr val="tx1"/>
              </a:solidFill>
            </a:endParaRPr>
          </a:p>
          <a:p>
            <a:pPr algn="ctr"/>
            <a:r>
              <a:rPr lang="pt-BR" sz="1200" dirty="0">
                <a:solidFill>
                  <a:schemeClr val="tx1"/>
                </a:solidFill>
              </a:rPr>
              <a:t>Programa Acadêmico</a:t>
            </a:r>
          </a:p>
          <a:p>
            <a:pPr algn="ctr"/>
            <a:r>
              <a:rPr lang="pt-BR" sz="1200" dirty="0">
                <a:solidFill>
                  <a:schemeClr val="tx1"/>
                </a:solidFill>
              </a:rPr>
              <a:t>Turmas de Mestrado Profissional</a:t>
            </a:r>
            <a:br>
              <a:rPr lang="pt-BR" sz="12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>(CEFET-GO, Eletronorte, Brasil Telecom/Oi)</a:t>
            </a:r>
          </a:p>
          <a:p>
            <a:pPr algn="ctr"/>
            <a:r>
              <a:rPr lang="pt-BR" sz="1200" dirty="0">
                <a:solidFill>
                  <a:schemeClr val="tx1"/>
                </a:solidFill>
              </a:rPr>
              <a:t>Turmas de Especialização GSI, GTI</a:t>
            </a:r>
          </a:p>
          <a:p>
            <a:pPr algn="ctr"/>
            <a:r>
              <a:rPr lang="pt-BR" sz="1200" dirty="0">
                <a:solidFill>
                  <a:schemeClr val="tx1"/>
                </a:solidFill>
              </a:rPr>
              <a:t>(Senado, MPOG, GDF, público em geral)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FCF97FD-7BFD-4491-8D0F-7424CE9721F1}"/>
              </a:ext>
            </a:extLst>
          </p:cNvPr>
          <p:cNvSpPr/>
          <p:nvPr/>
        </p:nvSpPr>
        <p:spPr>
          <a:xfrm>
            <a:off x="4299399" y="2731281"/>
            <a:ext cx="2923505" cy="18278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PPGEE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</a:rPr>
              <a:t>(2010-2017)</a:t>
            </a:r>
            <a:br>
              <a:rPr lang="pt-BR" sz="1400" dirty="0">
                <a:solidFill>
                  <a:schemeClr val="tx1"/>
                </a:solidFill>
              </a:rPr>
            </a:br>
            <a:endParaRPr lang="pt-BR" sz="1400" dirty="0">
              <a:solidFill>
                <a:schemeClr val="tx1"/>
              </a:solidFill>
            </a:endParaRPr>
          </a:p>
          <a:p>
            <a:pPr algn="ctr"/>
            <a:r>
              <a:rPr lang="pt-BR" sz="1200" dirty="0">
                <a:solidFill>
                  <a:schemeClr val="tx1"/>
                </a:solidFill>
              </a:rPr>
              <a:t>Programa Acadêmico</a:t>
            </a:r>
          </a:p>
          <a:p>
            <a:pPr algn="ctr"/>
            <a:r>
              <a:rPr lang="pt-BR" sz="1200" dirty="0">
                <a:solidFill>
                  <a:schemeClr val="tx1"/>
                </a:solidFill>
              </a:rPr>
              <a:t>Turmas de Mestrado Profissional</a:t>
            </a:r>
            <a:br>
              <a:rPr lang="pt-BR" sz="12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>(2 Turmas DPF)</a:t>
            </a:r>
          </a:p>
          <a:p>
            <a:pPr algn="ctr"/>
            <a:r>
              <a:rPr lang="pt-BR" sz="1200" dirty="0">
                <a:solidFill>
                  <a:schemeClr val="tx1"/>
                </a:solidFill>
              </a:rPr>
              <a:t>Turmas de Especialização GSI, GTI</a:t>
            </a:r>
          </a:p>
          <a:p>
            <a:pPr algn="ctr"/>
            <a:r>
              <a:rPr lang="pt-BR" sz="1200" dirty="0">
                <a:solidFill>
                  <a:schemeClr val="tx1"/>
                </a:solidFill>
              </a:rPr>
              <a:t>(público em geral)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619450B-AEAD-4C39-890A-635770BD6376}"/>
              </a:ext>
            </a:extLst>
          </p:cNvPr>
          <p:cNvSpPr/>
          <p:nvPr/>
        </p:nvSpPr>
        <p:spPr>
          <a:xfrm>
            <a:off x="8328345" y="1690688"/>
            <a:ext cx="2923505" cy="18278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PPGEE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</a:rPr>
              <a:t>(2018-presente)</a:t>
            </a:r>
            <a:br>
              <a:rPr lang="pt-BR" sz="1400" dirty="0">
                <a:solidFill>
                  <a:schemeClr val="tx1"/>
                </a:solidFill>
              </a:rPr>
            </a:br>
            <a:endParaRPr lang="pt-BR" sz="1400" dirty="0">
              <a:solidFill>
                <a:schemeClr val="tx1"/>
              </a:solidFill>
            </a:endParaRPr>
          </a:p>
          <a:p>
            <a:pPr algn="ctr"/>
            <a:r>
              <a:rPr lang="pt-BR" sz="1200" dirty="0">
                <a:solidFill>
                  <a:schemeClr val="tx1"/>
                </a:solidFill>
              </a:rPr>
              <a:t>Programa Acadêmico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B10FE20-58BB-4815-A135-965A55F0F95F}"/>
              </a:ext>
            </a:extLst>
          </p:cNvPr>
          <p:cNvSpPr/>
          <p:nvPr/>
        </p:nvSpPr>
        <p:spPr>
          <a:xfrm>
            <a:off x="8328345" y="3749864"/>
            <a:ext cx="2923505" cy="18278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PPEE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</a:rPr>
              <a:t>(2018-presente)</a:t>
            </a:r>
            <a:br>
              <a:rPr lang="pt-BR" sz="1400" dirty="0">
                <a:solidFill>
                  <a:schemeClr val="tx1"/>
                </a:solidFill>
              </a:rPr>
            </a:br>
            <a:endParaRPr lang="pt-BR" sz="1400" dirty="0">
              <a:solidFill>
                <a:schemeClr val="tx1"/>
              </a:solidFill>
            </a:endParaRPr>
          </a:p>
          <a:p>
            <a:pPr algn="ctr"/>
            <a:r>
              <a:rPr lang="pt-BR" sz="1200" dirty="0">
                <a:solidFill>
                  <a:schemeClr val="tx1"/>
                </a:solidFill>
              </a:rPr>
              <a:t>Programa Profissional</a:t>
            </a:r>
            <a:endParaRPr lang="pt-BR" sz="1400" dirty="0">
              <a:solidFill>
                <a:schemeClr val="tx1"/>
              </a:solidFill>
            </a:endParaRP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EF4D27E8-100B-4187-82C2-45246CBBCF90}"/>
              </a:ext>
            </a:extLst>
          </p:cNvPr>
          <p:cNvCxnSpPr>
            <a:stCxn id="3" idx="3"/>
            <a:endCxn id="4" idx="1"/>
          </p:cNvCxnSpPr>
          <p:nvPr/>
        </p:nvCxnSpPr>
        <p:spPr>
          <a:xfrm flipV="1">
            <a:off x="3657602" y="3645201"/>
            <a:ext cx="641797" cy="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CBFFD675-3695-428D-856B-15AD75741A81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7222904" y="2604608"/>
            <a:ext cx="1105441" cy="104059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7AE75474-FDFE-48C8-8A1A-25E5DDCFAC2E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7222904" y="3645201"/>
            <a:ext cx="1105441" cy="101858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Line 8">
            <a:extLst>
              <a:ext uri="{FF2B5EF4-FFF2-40B4-BE49-F238E27FC236}">
                <a16:creationId xmlns:a16="http://schemas.microsoft.com/office/drawing/2014/main" id="{E01000AB-E4C3-41C1-0ED8-4761D73358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67758" y="404664"/>
            <a:ext cx="6976514" cy="0"/>
          </a:xfrm>
          <a:prstGeom prst="line">
            <a:avLst/>
          </a:prstGeom>
          <a:noFill/>
          <a:ln w="5724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highlight>
                <a:srgbClr val="008080"/>
              </a:highlight>
            </a:endParaRPr>
          </a:p>
        </p:txBody>
      </p:sp>
      <p:sp>
        <p:nvSpPr>
          <p:cNvPr id="12" name="Retângulo Arredondado 7">
            <a:extLst>
              <a:ext uri="{FF2B5EF4-FFF2-40B4-BE49-F238E27FC236}">
                <a16:creationId xmlns:a16="http://schemas.microsoft.com/office/drawing/2014/main" id="{C8C94E5A-0216-0D35-62F6-7A7753DC5ABD}"/>
              </a:ext>
            </a:extLst>
          </p:cNvPr>
          <p:cNvSpPr/>
          <p:nvPr/>
        </p:nvSpPr>
        <p:spPr bwMode="auto">
          <a:xfrm>
            <a:off x="1524000" y="188640"/>
            <a:ext cx="3888432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600" b="1" dirty="0">
                <a:latin typeface="Verdana" panose="020B0604030504040204" pitchFamily="34" charset="0"/>
                <a:cs typeface="DejaVu Sans" pitchFamily="32" charset="0"/>
              </a:rPr>
              <a:t>História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0F34F7A1-9DFE-1893-448B-B00A401D1F74}"/>
              </a:ext>
            </a:extLst>
          </p:cNvPr>
          <p:cNvGrpSpPr>
            <a:grpSpLocks/>
          </p:cNvGrpSpPr>
          <p:nvPr/>
        </p:nvGrpSpPr>
        <p:grpSpPr>
          <a:xfrm>
            <a:off x="8544272" y="71002"/>
            <a:ext cx="2232248" cy="621695"/>
            <a:chOff x="2555776" y="3419772"/>
            <a:chExt cx="2290992" cy="621695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BBD3BA33-469D-BAAA-9B08-BA8C1412E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5776" y="3419772"/>
              <a:ext cx="650115" cy="621695"/>
            </a:xfrm>
            <a:prstGeom prst="rect">
              <a:avLst/>
            </a:prstGeom>
          </p:spPr>
        </p:pic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FD86B804-1854-AA17-D36A-2269D83235F0}"/>
                </a:ext>
              </a:extLst>
            </p:cNvPr>
            <p:cNvSpPr/>
            <p:nvPr/>
          </p:nvSpPr>
          <p:spPr>
            <a:xfrm>
              <a:off x="3131840" y="3507794"/>
              <a:ext cx="1714928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r>
                <a:rPr lang="pt-BR" sz="120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Programa Profissional</a:t>
              </a:r>
            </a:p>
            <a:p>
              <a:r>
                <a:rPr lang="pt-BR" sz="120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em Engenharia Elétrica</a:t>
              </a:r>
              <a:endParaRPr lang="pt-BR" sz="1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23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BE694053-99A8-4F8A-99B2-D86672325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Avaliação trienal da CAPES 2013-2016 para o PPGEE</a:t>
            </a:r>
          </a:p>
          <a:p>
            <a:r>
              <a:rPr lang="pt-BR" dirty="0"/>
              <a:t>Decisão da CAPES acerca de Doutorado Profissional</a:t>
            </a:r>
          </a:p>
          <a:p>
            <a:r>
              <a:rPr lang="pt-BR" dirty="0"/>
              <a:t>Visita do Coordenador de Área Engenharias IV da CAPES em 27/10/2017</a:t>
            </a:r>
          </a:p>
          <a:p>
            <a:r>
              <a:rPr lang="pt-BR" dirty="0"/>
              <a:t>Recomendações do Coordenador de Área Engenharias IV:</a:t>
            </a:r>
          </a:p>
          <a:p>
            <a:pPr lvl="1"/>
            <a:r>
              <a:rPr lang="pt-BR" dirty="0"/>
              <a:t>Gestão própria para o Programa Profissional CAPES Sucupira 53001010059P8</a:t>
            </a:r>
          </a:p>
          <a:p>
            <a:pPr lvl="1"/>
            <a:r>
              <a:rPr lang="pt-BR" dirty="0"/>
              <a:t>Programa Profissional cobrindo todas as áreas da EE (ou seja, sem lacunas de grandes áreas)</a:t>
            </a:r>
          </a:p>
          <a:p>
            <a:pPr lvl="1"/>
            <a:r>
              <a:rPr lang="pt-BR" dirty="0"/>
              <a:t>Foco/Área de Concentração em Segurança Cibernética – Infraestruturas críticas de energia, automação, telecomunicações, informação e redes</a:t>
            </a:r>
          </a:p>
          <a:p>
            <a:pPr lvl="2"/>
            <a:r>
              <a:rPr lang="pt-BR" dirty="0"/>
              <a:t>Diferencial com relação ao programa acadêmico PPGEE</a:t>
            </a:r>
          </a:p>
          <a:p>
            <a:pPr lvl="2"/>
            <a:r>
              <a:rPr lang="pt-BR" dirty="0"/>
              <a:t>Diferencial com relação a outros programas profissionais no Brasil</a:t>
            </a:r>
          </a:p>
          <a:p>
            <a:pPr lvl="1"/>
            <a:r>
              <a:rPr lang="pt-BR" dirty="0"/>
              <a:t>Regularização do ingresso de alunos</a:t>
            </a:r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id="{7E5954A2-8107-076F-15F0-D3517DA393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67758" y="404664"/>
            <a:ext cx="6976514" cy="0"/>
          </a:xfrm>
          <a:prstGeom prst="line">
            <a:avLst/>
          </a:prstGeom>
          <a:noFill/>
          <a:ln w="5724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highlight>
                <a:srgbClr val="008080"/>
              </a:highlight>
            </a:endParaRPr>
          </a:p>
        </p:txBody>
      </p:sp>
      <p:sp>
        <p:nvSpPr>
          <p:cNvPr id="5" name="Retângulo Arredondado 7">
            <a:extLst>
              <a:ext uri="{FF2B5EF4-FFF2-40B4-BE49-F238E27FC236}">
                <a16:creationId xmlns:a16="http://schemas.microsoft.com/office/drawing/2014/main" id="{B296845D-D95B-9E2D-8213-F2E1882FE690}"/>
              </a:ext>
            </a:extLst>
          </p:cNvPr>
          <p:cNvSpPr/>
          <p:nvPr/>
        </p:nvSpPr>
        <p:spPr bwMode="auto">
          <a:xfrm>
            <a:off x="1524000" y="188640"/>
            <a:ext cx="3888432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600" b="1" dirty="0">
                <a:latin typeface="Verdana" panose="020B0604030504040204" pitchFamily="34" charset="0"/>
                <a:cs typeface="DejaVu Sans" pitchFamily="32" charset="0"/>
              </a:rPr>
              <a:t>Marco do Desmembramento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E7B44113-A581-5DE7-4071-85ADDCA53C88}"/>
              </a:ext>
            </a:extLst>
          </p:cNvPr>
          <p:cNvGrpSpPr>
            <a:grpSpLocks/>
          </p:cNvGrpSpPr>
          <p:nvPr/>
        </p:nvGrpSpPr>
        <p:grpSpPr>
          <a:xfrm>
            <a:off x="8544272" y="71002"/>
            <a:ext cx="2232248" cy="621695"/>
            <a:chOff x="2555776" y="3419772"/>
            <a:chExt cx="2290992" cy="621695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CE1B0C75-AE04-CF12-8518-D77A5CFF2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5776" y="3419772"/>
              <a:ext cx="650115" cy="621695"/>
            </a:xfrm>
            <a:prstGeom prst="rect">
              <a:avLst/>
            </a:prstGeom>
          </p:spPr>
        </p:pic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A8E826C-6568-0FAB-BFA8-B8DAA21381F7}"/>
                </a:ext>
              </a:extLst>
            </p:cNvPr>
            <p:cNvSpPr/>
            <p:nvPr/>
          </p:nvSpPr>
          <p:spPr>
            <a:xfrm>
              <a:off x="3131840" y="3507794"/>
              <a:ext cx="1714928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r>
                <a:rPr lang="pt-BR" sz="120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Programa Profissional</a:t>
              </a:r>
            </a:p>
            <a:p>
              <a:r>
                <a:rPr lang="pt-BR" sz="120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em Engenharia Elétrica</a:t>
              </a:r>
              <a:endParaRPr lang="pt-BR" sz="1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972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BE694053-99A8-4F8A-99B2-D86672325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Comissão do PPGEE voltada à reformulação do mestrado profissional (processo SEI 23106.070955/2017-06) atuante de 11/2017 a 05/2018</a:t>
            </a:r>
          </a:p>
          <a:p>
            <a:r>
              <a:rPr lang="pt-BR" dirty="0"/>
              <a:t>Aprovação do regulamento do PPEE pela Câmara de Pesquisa e Pós-Graduação (CPP) da UnB, em 08/06/2018</a:t>
            </a:r>
          </a:p>
          <a:p>
            <a:r>
              <a:rPr lang="pt-BR" dirty="0"/>
              <a:t>1ª. Reunião Ordinária do Colegiado em 08/06/2018</a:t>
            </a:r>
          </a:p>
          <a:p>
            <a:pPr lvl="1"/>
            <a:r>
              <a:rPr lang="pt-BR" dirty="0"/>
              <a:t>Marcante do início da gestão autônoma do PPEE</a:t>
            </a:r>
          </a:p>
          <a:p>
            <a:pPr lvl="1"/>
            <a:r>
              <a:rPr lang="pt-BR" dirty="0"/>
              <a:t>Aprovação do Edital de Seleção 01/2018, com 25 vagas para ingresso em 2018-2, início das aulas em 14/09/2018</a:t>
            </a:r>
          </a:p>
          <a:p>
            <a:r>
              <a:rPr lang="pt-BR" dirty="0"/>
              <a:t>1ª. Participação CCPG/FT em 22/08/2018 (327ª Reunião)</a:t>
            </a:r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id="{6DF2FE92-B325-E52C-4659-DAB380B3A8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67758" y="404664"/>
            <a:ext cx="6976514" cy="0"/>
          </a:xfrm>
          <a:prstGeom prst="line">
            <a:avLst/>
          </a:prstGeom>
          <a:noFill/>
          <a:ln w="5724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highlight>
                <a:srgbClr val="008080"/>
              </a:highlight>
            </a:endParaRPr>
          </a:p>
        </p:txBody>
      </p:sp>
      <p:sp>
        <p:nvSpPr>
          <p:cNvPr id="5" name="Retângulo Arredondado 7">
            <a:extLst>
              <a:ext uri="{FF2B5EF4-FFF2-40B4-BE49-F238E27FC236}">
                <a16:creationId xmlns:a16="http://schemas.microsoft.com/office/drawing/2014/main" id="{826D605E-44B6-54EE-195C-1D7908857702}"/>
              </a:ext>
            </a:extLst>
          </p:cNvPr>
          <p:cNvSpPr/>
          <p:nvPr/>
        </p:nvSpPr>
        <p:spPr bwMode="auto">
          <a:xfrm>
            <a:off x="1524000" y="188640"/>
            <a:ext cx="3888432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600" b="1" dirty="0">
                <a:latin typeface="Verdana" panose="020B0604030504040204" pitchFamily="34" charset="0"/>
                <a:cs typeface="DejaVu Sans" pitchFamily="32" charset="0"/>
              </a:rPr>
              <a:t>Regulamentação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D5B968E-883C-6009-FA28-71C429B5AED0}"/>
              </a:ext>
            </a:extLst>
          </p:cNvPr>
          <p:cNvGrpSpPr>
            <a:grpSpLocks/>
          </p:cNvGrpSpPr>
          <p:nvPr/>
        </p:nvGrpSpPr>
        <p:grpSpPr>
          <a:xfrm>
            <a:off x="8544272" y="71002"/>
            <a:ext cx="2232248" cy="621695"/>
            <a:chOff x="2555776" y="3419772"/>
            <a:chExt cx="2290992" cy="621695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60913D60-2713-E2D1-649C-79571A4B6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5776" y="3419772"/>
              <a:ext cx="650115" cy="621695"/>
            </a:xfrm>
            <a:prstGeom prst="rect">
              <a:avLst/>
            </a:prstGeom>
          </p:spPr>
        </p:pic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3B18AE4-6F54-6BDD-DDC8-E54D8FD62D09}"/>
                </a:ext>
              </a:extLst>
            </p:cNvPr>
            <p:cNvSpPr/>
            <p:nvPr/>
          </p:nvSpPr>
          <p:spPr>
            <a:xfrm>
              <a:off x="3131840" y="3507794"/>
              <a:ext cx="1714928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r>
                <a:rPr lang="pt-BR" sz="120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Programa Profissional</a:t>
              </a:r>
            </a:p>
            <a:p>
              <a:r>
                <a:rPr lang="pt-BR" sz="120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em Engenharia Elétrica</a:t>
              </a:r>
              <a:endParaRPr lang="pt-BR" sz="1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9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89C6F34F-5391-BF43-815F-C98222D3E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792" y="2283522"/>
            <a:ext cx="2513484" cy="145034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B8FAE79-4BE3-3A49-A738-F5411AC36B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96"/>
          <a:stretch/>
        </p:blipFill>
        <p:spPr>
          <a:xfrm>
            <a:off x="8645757" y="3145122"/>
            <a:ext cx="1959315" cy="1625137"/>
          </a:xfrm>
          <a:prstGeom prst="rect">
            <a:avLst/>
          </a:prstGeom>
        </p:spPr>
      </p:pic>
      <p:sp>
        <p:nvSpPr>
          <p:cNvPr id="7" name="Line 8">
            <a:extLst>
              <a:ext uri="{FF2B5EF4-FFF2-40B4-BE49-F238E27FC236}">
                <a16:creationId xmlns:a16="http://schemas.microsoft.com/office/drawing/2014/main" id="{DBFF1068-DF81-1D44-BA22-3B97077806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67758" y="404664"/>
            <a:ext cx="6976514" cy="0"/>
          </a:xfrm>
          <a:prstGeom prst="line">
            <a:avLst/>
          </a:prstGeom>
          <a:noFill/>
          <a:ln w="5724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highlight>
                <a:srgbClr val="008080"/>
              </a:highlight>
            </a:endParaRPr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C5894669-18EF-3449-A806-E2197DDAB013}"/>
              </a:ext>
            </a:extLst>
          </p:cNvPr>
          <p:cNvSpPr/>
          <p:nvPr/>
        </p:nvSpPr>
        <p:spPr bwMode="auto">
          <a:xfrm>
            <a:off x="1524000" y="188640"/>
            <a:ext cx="3888432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600" b="1">
              <a:solidFill>
                <a:schemeClr val="bg1"/>
              </a:solidFill>
              <a:latin typeface="Verdana" panose="020B0604030504040204" pitchFamily="34" charset="0"/>
              <a:cs typeface="DejaVu Sans" pitchFamily="32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74C4C2A-7A57-FA42-9CEF-FB41E3FAA769}"/>
              </a:ext>
            </a:extLst>
          </p:cNvPr>
          <p:cNvSpPr/>
          <p:nvPr/>
        </p:nvSpPr>
        <p:spPr>
          <a:xfrm>
            <a:off x="1703513" y="210126"/>
            <a:ext cx="1861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 o Programa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85AB7F6-F24D-2F42-B595-A5EA36519643}"/>
              </a:ext>
            </a:extLst>
          </p:cNvPr>
          <p:cNvGrpSpPr>
            <a:grpSpLocks/>
          </p:cNvGrpSpPr>
          <p:nvPr/>
        </p:nvGrpSpPr>
        <p:grpSpPr>
          <a:xfrm>
            <a:off x="8544272" y="71002"/>
            <a:ext cx="2232248" cy="621695"/>
            <a:chOff x="2555776" y="3419772"/>
            <a:chExt cx="2290992" cy="621695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6F40E9EB-A468-0F49-A24F-DEB184E61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55776" y="3419772"/>
              <a:ext cx="650115" cy="621695"/>
            </a:xfrm>
            <a:prstGeom prst="rect">
              <a:avLst/>
            </a:prstGeom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2EB0F7C-C1BF-3944-A640-D6C009836E11}"/>
                </a:ext>
              </a:extLst>
            </p:cNvPr>
            <p:cNvSpPr/>
            <p:nvPr/>
          </p:nvSpPr>
          <p:spPr>
            <a:xfrm>
              <a:off x="3131840" y="3507794"/>
              <a:ext cx="1714928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r>
                <a:rPr lang="pt-BR" sz="120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Mestrado Profissional</a:t>
              </a:r>
            </a:p>
            <a:p>
              <a:r>
                <a:rPr lang="pt-BR" sz="120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em Engenharia Elétrica</a:t>
              </a:r>
              <a:endParaRPr lang="pt-BR" sz="1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DAC022A7-0104-BE44-B9C9-2E211F629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809" y="4791248"/>
            <a:ext cx="1797701" cy="171209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59F5B1E-8845-1E46-A799-8309C514F9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8152" y="2271110"/>
            <a:ext cx="4676120" cy="2338061"/>
          </a:xfrm>
          <a:prstGeom prst="rect">
            <a:avLst/>
          </a:prstGeom>
        </p:spPr>
      </p:pic>
      <p:graphicFrame>
        <p:nvGraphicFramePr>
          <p:cNvPr id="15" name="CaixaDeTexto 5">
            <a:extLst>
              <a:ext uri="{FF2B5EF4-FFF2-40B4-BE49-F238E27FC236}">
                <a16:creationId xmlns:a16="http://schemas.microsoft.com/office/drawing/2014/main" id="{CE27F3B0-9660-4398-AC0F-CF599DAF6D71}"/>
              </a:ext>
            </a:extLst>
          </p:cNvPr>
          <p:cNvGraphicFramePr/>
          <p:nvPr/>
        </p:nvGraphicFramePr>
        <p:xfrm>
          <a:off x="1703512" y="692697"/>
          <a:ext cx="8784976" cy="2431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 descr="Image result for OSINT">
            <a:extLst>
              <a:ext uri="{FF2B5EF4-FFF2-40B4-BE49-F238E27FC236}">
                <a16:creationId xmlns:a16="http://schemas.microsoft.com/office/drawing/2014/main" id="{1C9F185E-340C-8540-B171-91984C099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90" y="3845328"/>
            <a:ext cx="4223881" cy="225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ig data and security">
            <a:extLst>
              <a:ext uri="{FF2B5EF4-FFF2-40B4-BE49-F238E27FC236}">
                <a16:creationId xmlns:a16="http://schemas.microsoft.com/office/drawing/2014/main" id="{B11C2773-52C1-A14C-8060-2833A56F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62" y="4791248"/>
            <a:ext cx="3477011" cy="18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15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8">
            <a:extLst>
              <a:ext uri="{FF2B5EF4-FFF2-40B4-BE49-F238E27FC236}">
                <a16:creationId xmlns:a16="http://schemas.microsoft.com/office/drawing/2014/main" id="{DBFF1068-DF81-1D44-BA22-3B97077806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67758" y="404664"/>
            <a:ext cx="6976514" cy="0"/>
          </a:xfrm>
          <a:prstGeom prst="line">
            <a:avLst/>
          </a:prstGeom>
          <a:noFill/>
          <a:ln w="5724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highlight>
                <a:srgbClr val="008080"/>
              </a:highlight>
            </a:endParaRPr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C5894669-18EF-3449-A806-E2197DDAB013}"/>
              </a:ext>
            </a:extLst>
          </p:cNvPr>
          <p:cNvSpPr/>
          <p:nvPr/>
        </p:nvSpPr>
        <p:spPr bwMode="auto">
          <a:xfrm>
            <a:off x="1524000" y="188640"/>
            <a:ext cx="3888432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600" b="1">
              <a:solidFill>
                <a:schemeClr val="bg1"/>
              </a:solidFill>
              <a:latin typeface="Verdana" panose="020B0604030504040204" pitchFamily="34" charset="0"/>
              <a:cs typeface="DejaVu Sans" pitchFamily="32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74C4C2A-7A57-FA42-9CEF-FB41E3FAA769}"/>
              </a:ext>
            </a:extLst>
          </p:cNvPr>
          <p:cNvSpPr/>
          <p:nvPr/>
        </p:nvSpPr>
        <p:spPr>
          <a:xfrm>
            <a:off x="1703512" y="210126"/>
            <a:ext cx="2943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 Docente e Orientações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85AB7F6-F24D-2F42-B595-A5EA36519643}"/>
              </a:ext>
            </a:extLst>
          </p:cNvPr>
          <p:cNvGrpSpPr>
            <a:grpSpLocks/>
          </p:cNvGrpSpPr>
          <p:nvPr/>
        </p:nvGrpSpPr>
        <p:grpSpPr>
          <a:xfrm>
            <a:off x="8544272" y="71002"/>
            <a:ext cx="2232248" cy="621695"/>
            <a:chOff x="2555776" y="3419772"/>
            <a:chExt cx="2290992" cy="621695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6F40E9EB-A468-0F49-A24F-DEB184E61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5776" y="3419772"/>
              <a:ext cx="650115" cy="621695"/>
            </a:xfrm>
            <a:prstGeom prst="rect">
              <a:avLst/>
            </a:prstGeom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2EB0F7C-C1BF-3944-A640-D6C009836E11}"/>
                </a:ext>
              </a:extLst>
            </p:cNvPr>
            <p:cNvSpPr/>
            <p:nvPr/>
          </p:nvSpPr>
          <p:spPr>
            <a:xfrm>
              <a:off x="3131840" y="3507794"/>
              <a:ext cx="1714928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r>
                <a:rPr lang="pt-BR" sz="120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Mestrado Profissional</a:t>
              </a:r>
            </a:p>
            <a:p>
              <a:r>
                <a:rPr lang="pt-BR" sz="120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em Engenharia Elétrica</a:t>
              </a:r>
              <a:endParaRPr lang="pt-BR" sz="1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F34B0EB4-8A8F-AC4B-8297-BEE0B8942DAB}"/>
              </a:ext>
            </a:extLst>
          </p:cNvPr>
          <p:cNvSpPr/>
          <p:nvPr/>
        </p:nvSpPr>
        <p:spPr>
          <a:xfrm>
            <a:off x="1848627" y="787423"/>
            <a:ext cx="83518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Em acordo com o disposto no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Regulamento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do PPEE: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Art. 16. Cada aluno regular do Programa de Pós-Graduação Profissional em Engenharia Elétrica terá o seu trabalho de pós-graduação profissional supervisionado por um orientador credenciado no Programa.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Art. 17. O aluno regular do Programa de Pós-Graduação Profissional em Engenharia Elétrica poderá ter, além do orientador, um coorientador.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9E2B7DE-81E9-7D47-A3D9-42D34D9AB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75" y="4043729"/>
            <a:ext cx="1137920" cy="11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B8A5943-FE0B-1B46-81D7-826CEF6B8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407" y="4043729"/>
            <a:ext cx="1137920" cy="11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B784C90D-E323-4940-88A1-A86517F3C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001" y="2811083"/>
            <a:ext cx="1137920" cy="11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C35EF3B1-024B-E04F-BFC5-70C62DBEC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98" y="2811083"/>
            <a:ext cx="1137920" cy="11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F2BAD9EF-8A7D-AC48-83AF-6E8A1859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740" y="2811083"/>
            <a:ext cx="1137920" cy="11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C0C4A6BC-8CC7-324B-9AA7-97A984643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639" y="4043729"/>
            <a:ext cx="1137920" cy="11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ABBFDABE-F7EC-6946-9EA3-AC44A71F0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57" y="2811083"/>
            <a:ext cx="1137920" cy="11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>
            <a:extLst>
              <a:ext uri="{FF2B5EF4-FFF2-40B4-BE49-F238E27FC236}">
                <a16:creationId xmlns:a16="http://schemas.microsoft.com/office/drawing/2014/main" id="{9F5735FF-126C-CB47-9CEB-165CAC1AB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4043729"/>
            <a:ext cx="1137920" cy="11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>
            <a:extLst>
              <a:ext uri="{FF2B5EF4-FFF2-40B4-BE49-F238E27FC236}">
                <a16:creationId xmlns:a16="http://schemas.microsoft.com/office/drawing/2014/main" id="{BBDC520B-A253-2A44-88A6-D660CAC1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23" y="2811083"/>
            <a:ext cx="1137920" cy="11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>
            <a:extLst>
              <a:ext uri="{FF2B5EF4-FFF2-40B4-BE49-F238E27FC236}">
                <a16:creationId xmlns:a16="http://schemas.microsoft.com/office/drawing/2014/main" id="{7A6C6393-1D6C-4743-98F6-F80B8F0B6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12" y="4043729"/>
            <a:ext cx="1137920" cy="11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>
            <a:extLst>
              <a:ext uri="{FF2B5EF4-FFF2-40B4-BE49-F238E27FC236}">
                <a16:creationId xmlns:a16="http://schemas.microsoft.com/office/drawing/2014/main" id="{3E863B89-3B9A-D64E-8167-9467ABD1C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811" y="2780928"/>
            <a:ext cx="1137920" cy="11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>
            <a:extLst>
              <a:ext uri="{FF2B5EF4-FFF2-40B4-BE49-F238E27FC236}">
                <a16:creationId xmlns:a16="http://schemas.microsoft.com/office/drawing/2014/main" id="{41839F8B-9A71-3D4B-BE2B-AE7EEB7F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489" y="4043730"/>
            <a:ext cx="989662" cy="112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>
            <a:extLst>
              <a:ext uri="{FF2B5EF4-FFF2-40B4-BE49-F238E27FC236}">
                <a16:creationId xmlns:a16="http://schemas.microsoft.com/office/drawing/2014/main" id="{098AA4FB-E35C-DF4D-BE90-0578F4044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663" y="5459432"/>
            <a:ext cx="1137920" cy="11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28">
            <a:extLst>
              <a:ext uri="{FF2B5EF4-FFF2-40B4-BE49-F238E27FC236}">
                <a16:creationId xmlns:a16="http://schemas.microsoft.com/office/drawing/2014/main" id="{91FD65BB-A774-4D41-89B9-A7E31C0E9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13" y="5459432"/>
            <a:ext cx="1137920" cy="11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" name="Picture 30">
            <a:extLst>
              <a:ext uri="{FF2B5EF4-FFF2-40B4-BE49-F238E27FC236}">
                <a16:creationId xmlns:a16="http://schemas.microsoft.com/office/drawing/2014/main" id="{1BF65440-1F0D-CE43-868C-CAB59E88F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63" y="5445910"/>
            <a:ext cx="1137920" cy="11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42A6F14-A0C1-294A-882C-67CD1E07DC3C}"/>
              </a:ext>
            </a:extLst>
          </p:cNvPr>
          <p:cNvSpPr/>
          <p:nvPr/>
        </p:nvSpPr>
        <p:spPr>
          <a:xfrm rot="16200000">
            <a:off x="1648605" y="3827887"/>
            <a:ext cx="1288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endParaRPr lang="pt-BR" sz="1200" dirty="0">
              <a:solidFill>
                <a:srgbClr val="C00000"/>
              </a:solidFill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E518A118-6D65-4140-B0FE-1F6528F96CA5}"/>
              </a:ext>
            </a:extLst>
          </p:cNvPr>
          <p:cNvSpPr/>
          <p:nvPr/>
        </p:nvSpPr>
        <p:spPr>
          <a:xfrm rot="16200000">
            <a:off x="3478337" y="5892004"/>
            <a:ext cx="14217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COLABORADORES</a:t>
            </a:r>
            <a:endParaRPr lang="pt-BR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8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8">
            <a:extLst>
              <a:ext uri="{FF2B5EF4-FFF2-40B4-BE49-F238E27FC236}">
                <a16:creationId xmlns:a16="http://schemas.microsoft.com/office/drawing/2014/main" id="{DBFF1068-DF81-1D44-BA22-3B97077806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67758" y="404664"/>
            <a:ext cx="6976514" cy="0"/>
          </a:xfrm>
          <a:prstGeom prst="line">
            <a:avLst/>
          </a:prstGeom>
          <a:noFill/>
          <a:ln w="5724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highlight>
                <a:srgbClr val="008080"/>
              </a:highlight>
            </a:endParaRPr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C5894669-18EF-3449-A806-E2197DDAB013}"/>
              </a:ext>
            </a:extLst>
          </p:cNvPr>
          <p:cNvSpPr/>
          <p:nvPr/>
        </p:nvSpPr>
        <p:spPr bwMode="auto">
          <a:xfrm>
            <a:off x="1524000" y="188640"/>
            <a:ext cx="3888432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600" b="1">
              <a:solidFill>
                <a:schemeClr val="bg1"/>
              </a:solidFill>
              <a:latin typeface="Verdana" panose="020B0604030504040204" pitchFamily="34" charset="0"/>
              <a:cs typeface="DejaVu Sans" pitchFamily="32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74C4C2A-7A57-FA42-9CEF-FB41E3FAA769}"/>
              </a:ext>
            </a:extLst>
          </p:cNvPr>
          <p:cNvSpPr/>
          <p:nvPr/>
        </p:nvSpPr>
        <p:spPr>
          <a:xfrm>
            <a:off x="1703513" y="210126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Disciplinas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85AB7F6-F24D-2F42-B595-A5EA36519643}"/>
              </a:ext>
            </a:extLst>
          </p:cNvPr>
          <p:cNvGrpSpPr>
            <a:grpSpLocks/>
          </p:cNvGrpSpPr>
          <p:nvPr/>
        </p:nvGrpSpPr>
        <p:grpSpPr>
          <a:xfrm>
            <a:off x="8544272" y="71002"/>
            <a:ext cx="2232248" cy="621695"/>
            <a:chOff x="2555776" y="3419772"/>
            <a:chExt cx="2290992" cy="621695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6F40E9EB-A468-0F49-A24F-DEB184E61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2555776" y="3419772"/>
              <a:ext cx="650115" cy="621695"/>
            </a:xfrm>
            <a:prstGeom prst="rect">
              <a:avLst/>
            </a:prstGeom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2EB0F7C-C1BF-3944-A640-D6C009836E11}"/>
                </a:ext>
              </a:extLst>
            </p:cNvPr>
            <p:cNvSpPr/>
            <p:nvPr/>
          </p:nvSpPr>
          <p:spPr>
            <a:xfrm>
              <a:off x="3131840" y="3507794"/>
              <a:ext cx="1714928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r>
                <a:rPr lang="pt-BR" sz="120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Mestrado Profissional</a:t>
              </a:r>
            </a:p>
            <a:p>
              <a:r>
                <a:rPr lang="pt-BR" sz="120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em Engenharia Elétrica</a:t>
              </a:r>
              <a:endParaRPr lang="pt-BR" sz="1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Rounded Rectangle 14971">
            <a:extLst>
              <a:ext uri="{FF2B5EF4-FFF2-40B4-BE49-F238E27FC236}">
                <a16:creationId xmlns:a16="http://schemas.microsoft.com/office/drawing/2014/main" id="{963510DA-4C46-CA48-AED5-AD353014B7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12720" y="4039458"/>
            <a:ext cx="6766560" cy="508000"/>
          </a:xfrm>
          <a:prstGeom prst="roundRect">
            <a:avLst>
              <a:gd name="adj" fmla="val 10000000"/>
            </a:avLst>
          </a:prstGeom>
          <a:gradFill flip="none" rotWithShape="1">
            <a:gsLst>
              <a:gs pos="100000">
                <a:srgbClr val="632E62"/>
              </a:gs>
              <a:gs pos="0">
                <a:schemeClr val="tx2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4973">
            <a:extLst>
              <a:ext uri="{FF2B5EF4-FFF2-40B4-BE49-F238E27FC236}">
                <a16:creationId xmlns:a16="http://schemas.microsoft.com/office/drawing/2014/main" id="{4DF9165A-259B-8745-AE92-B44B00D6ED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12720" y="4039458"/>
            <a:ext cx="1691640" cy="50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1T</a:t>
            </a:r>
          </a:p>
        </p:txBody>
      </p:sp>
      <p:cxnSp>
        <p:nvCxnSpPr>
          <p:cNvPr id="19" name="Straight Connector 14975">
            <a:extLst>
              <a:ext uri="{FF2B5EF4-FFF2-40B4-BE49-F238E27FC236}">
                <a16:creationId xmlns:a16="http://schemas.microsoft.com/office/drawing/2014/main" id="{E3BB41D0-68B7-9849-84F5-0AEE0D0F65BF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4404360" y="4191858"/>
            <a:ext cx="0" cy="203200"/>
          </a:xfrm>
          <a:prstGeom prst="line">
            <a:avLst/>
          </a:prstGeom>
          <a:ln w="12700">
            <a:solidFill>
              <a:schemeClr val="l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4976">
            <a:extLst>
              <a:ext uri="{FF2B5EF4-FFF2-40B4-BE49-F238E27FC236}">
                <a16:creationId xmlns:a16="http://schemas.microsoft.com/office/drawing/2014/main" id="{00E5A00C-DBCA-D341-9E40-F5E1009D170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404360" y="4039458"/>
            <a:ext cx="1691640" cy="50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2T</a:t>
            </a:r>
          </a:p>
        </p:txBody>
      </p:sp>
      <p:cxnSp>
        <p:nvCxnSpPr>
          <p:cNvPr id="21" name="Straight Connector 14978">
            <a:extLst>
              <a:ext uri="{FF2B5EF4-FFF2-40B4-BE49-F238E27FC236}">
                <a16:creationId xmlns:a16="http://schemas.microsoft.com/office/drawing/2014/main" id="{4DF649FD-AB58-C640-8B39-5CEB9EBEA80C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6096000" y="4191858"/>
            <a:ext cx="0" cy="203200"/>
          </a:xfrm>
          <a:prstGeom prst="line">
            <a:avLst/>
          </a:prstGeom>
          <a:ln w="12700">
            <a:solidFill>
              <a:schemeClr val="l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4979">
            <a:extLst>
              <a:ext uri="{FF2B5EF4-FFF2-40B4-BE49-F238E27FC236}">
                <a16:creationId xmlns:a16="http://schemas.microsoft.com/office/drawing/2014/main" id="{55F2076C-23D1-0B46-8E7E-6B9D958208E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096000" y="4039458"/>
            <a:ext cx="1691640" cy="50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3T</a:t>
            </a:r>
          </a:p>
        </p:txBody>
      </p:sp>
      <p:cxnSp>
        <p:nvCxnSpPr>
          <p:cNvPr id="23" name="Straight Connector 14981">
            <a:extLst>
              <a:ext uri="{FF2B5EF4-FFF2-40B4-BE49-F238E27FC236}">
                <a16:creationId xmlns:a16="http://schemas.microsoft.com/office/drawing/2014/main" id="{EA55D90E-5B2F-B744-8DA7-F167D600CBE7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7787640" y="4191858"/>
            <a:ext cx="0" cy="203200"/>
          </a:xfrm>
          <a:prstGeom prst="line">
            <a:avLst/>
          </a:prstGeom>
          <a:ln w="12700">
            <a:solidFill>
              <a:schemeClr val="l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4982">
            <a:extLst>
              <a:ext uri="{FF2B5EF4-FFF2-40B4-BE49-F238E27FC236}">
                <a16:creationId xmlns:a16="http://schemas.microsoft.com/office/drawing/2014/main" id="{72728BAE-16BB-B248-BA3A-9A2D8C330F6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787640" y="4039458"/>
            <a:ext cx="1691640" cy="50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r>
              <a:rPr lang="en-US" b="1">
                <a:solidFill>
                  <a:schemeClr val="bg1"/>
                </a:solidFill>
              </a:rPr>
              <a:t>4T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Rounded Rectangle 14984">
            <a:extLst>
              <a:ext uri="{FF2B5EF4-FFF2-40B4-BE49-F238E27FC236}">
                <a16:creationId xmlns:a16="http://schemas.microsoft.com/office/drawing/2014/main" id="{95F38F87-109E-8041-B8BF-7E78A96179F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850851" y="4039457"/>
            <a:ext cx="1446037" cy="89878"/>
          </a:xfrm>
          <a:prstGeom prst="roundRect">
            <a:avLst/>
          </a:prstGeom>
          <a:solidFill>
            <a:schemeClr val="accent5">
              <a:alpha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88900" h="381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14987">
            <a:extLst>
              <a:ext uri="{FF2B5EF4-FFF2-40B4-BE49-F238E27FC236}">
                <a16:creationId xmlns:a16="http://schemas.microsoft.com/office/drawing/2014/main" id="{78B7E1B9-FBF9-1748-B6EA-EB1BD6D92CC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479392" y="3918256"/>
            <a:ext cx="978541" cy="92333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pt-BR"/>
            </a:defPPr>
            <a:lvl1pPr algn="ctr"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Ingresso+24 meses</a:t>
            </a:r>
          </a:p>
        </p:txBody>
      </p:sp>
      <p:sp>
        <p:nvSpPr>
          <p:cNvPr id="27" name="TextBox 14987">
            <a:extLst>
              <a:ext uri="{FF2B5EF4-FFF2-40B4-BE49-F238E27FC236}">
                <a16:creationId xmlns:a16="http://schemas.microsoft.com/office/drawing/2014/main" id="{9D288BD9-7902-0E49-BD1E-F41F501BC7F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742946" y="4129336"/>
            <a:ext cx="978541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Ingresso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8" name="milestoneshape">
            <a:extLst>
              <a:ext uri="{FF2B5EF4-FFF2-40B4-BE49-F238E27FC236}">
                <a16:creationId xmlns:a16="http://schemas.microsoft.com/office/drawing/2014/main" id="{6E14ACC0-C6B0-6D43-8663-2E3CD709FF65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3530331" y="2340402"/>
            <a:ext cx="0" cy="1543934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15104">
            <a:extLst>
              <a:ext uri="{FF2B5EF4-FFF2-40B4-BE49-F238E27FC236}">
                <a16:creationId xmlns:a16="http://schemas.microsoft.com/office/drawing/2014/main" id="{9725E3F0-9E6C-AC41-80B0-B4B822AF3527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063552" y="2276620"/>
            <a:ext cx="3600400" cy="457406"/>
          </a:xfrm>
          <a:prstGeom prst="roundRect">
            <a:avLst>
              <a:gd name="adj" fmla="val 100000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44450">
              <a:scrgbClr r="0" g="0" b="0">
                <a:alpha val="30000"/>
              </a:scrgbClr>
            </a:outerShdw>
          </a:effectLst>
          <a:scene3d>
            <a:camera prst="orthographicFront"/>
            <a:lightRig rig="threePt" dir="t"/>
          </a:scene3d>
          <a:sp3d>
            <a:bevelT w="17145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highlight>
                <a:srgbClr val="00FF00"/>
              </a:highlight>
            </a:endParaRPr>
          </a:p>
        </p:txBody>
      </p:sp>
      <p:sp>
        <p:nvSpPr>
          <p:cNvPr id="30" name="TextBox 15109">
            <a:extLst>
              <a:ext uri="{FF2B5EF4-FFF2-40B4-BE49-F238E27FC236}">
                <a16:creationId xmlns:a16="http://schemas.microsoft.com/office/drawing/2014/main" id="{8E7F621A-A652-E141-A7C0-332BDC18A32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063552" y="2403175"/>
            <a:ext cx="3600400" cy="22230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ctr"/>
            <a:r>
              <a:rPr lang="en-US" sz="1200" dirty="0"/>
              <a:t>Cursar 2 Disciplinas Obrigratórias (COS)</a:t>
            </a:r>
          </a:p>
        </p:txBody>
      </p:sp>
      <p:sp>
        <p:nvSpPr>
          <p:cNvPr id="31" name="milestoneshape">
            <a:extLst>
              <a:ext uri="{FF2B5EF4-FFF2-40B4-BE49-F238E27FC236}">
                <a16:creationId xmlns:a16="http://schemas.microsoft.com/office/drawing/2014/main" id="{C556FF1C-4C1F-7442-A078-970C9B4649C6}"/>
              </a:ext>
            </a:extLst>
          </p:cNvPr>
          <p:cNvSpPr/>
          <p:nvPr/>
        </p:nvSpPr>
        <p:spPr>
          <a:xfrm>
            <a:off x="3431703" y="3886572"/>
            <a:ext cx="190500" cy="190500"/>
          </a:xfrm>
          <a:prstGeom prst="flowChartMerge">
            <a:avLst/>
          </a:prstGeom>
          <a:solidFill>
            <a:srgbClr val="1AAA42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14989">
            <a:extLst>
              <a:ext uri="{FF2B5EF4-FFF2-40B4-BE49-F238E27FC236}">
                <a16:creationId xmlns:a16="http://schemas.microsoft.com/office/drawing/2014/main" id="{0ECAFB95-8BCA-B24D-8076-CDD8E4E3F90B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443796" y="4495865"/>
            <a:ext cx="203835" cy="206375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15012">
            <a:extLst>
              <a:ext uri="{FF2B5EF4-FFF2-40B4-BE49-F238E27FC236}">
                <a16:creationId xmlns:a16="http://schemas.microsoft.com/office/drawing/2014/main" id="{13925BD3-1FBB-214C-8EF1-FBA8B4E979B2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3155098" y="5373216"/>
            <a:ext cx="610745" cy="184666"/>
          </a:xfrm>
          <a:prstGeom prst="rect">
            <a:avLst/>
          </a:prstGeom>
          <a:noFill/>
        </p:spPr>
        <p:txBody>
          <a:bodyPr vert="horz" wrap="none" lIns="88900" tIns="0" rIns="88900" bIns="0" rtlCol="0" anchor="ctr" anchorCtr="1">
            <a:spAutoFit/>
          </a:bodyPr>
          <a:lstStyle/>
          <a:p>
            <a:r>
              <a:rPr lang="en-US" sz="1200" dirty="0"/>
              <a:t>2022.2</a:t>
            </a:r>
          </a:p>
        </p:txBody>
      </p:sp>
      <p:cxnSp>
        <p:nvCxnSpPr>
          <p:cNvPr id="35" name="intervalshape">
            <a:extLst>
              <a:ext uri="{FF2B5EF4-FFF2-40B4-BE49-F238E27FC236}">
                <a16:creationId xmlns:a16="http://schemas.microsoft.com/office/drawing/2014/main" id="{DE0B038D-0941-F34F-B1D4-C0F27978DB25}"/>
              </a:ext>
            </a:extLst>
          </p:cNvPr>
          <p:cNvCxnSpPr>
            <a:cxnSpLocks/>
            <a:stCxn id="36" idx="0"/>
            <a:endCxn id="34" idx="0"/>
          </p:cNvCxnSpPr>
          <p:nvPr/>
        </p:nvCxnSpPr>
        <p:spPr>
          <a:xfrm flipH="1">
            <a:off x="3460471" y="5013176"/>
            <a:ext cx="69591" cy="360041"/>
          </a:xfrm>
          <a:prstGeom prst="line">
            <a:avLst/>
          </a:prstGeom>
          <a:ln w="127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ilestoneshape">
            <a:extLst>
              <a:ext uri="{FF2B5EF4-FFF2-40B4-BE49-F238E27FC236}">
                <a16:creationId xmlns:a16="http://schemas.microsoft.com/office/drawing/2014/main" id="{978B57F8-BF9C-EB4B-86F9-2F3208BC3FF2}"/>
              </a:ext>
            </a:extLst>
          </p:cNvPr>
          <p:cNvSpPr/>
          <p:nvPr/>
        </p:nvSpPr>
        <p:spPr>
          <a:xfrm rot="10800000">
            <a:off x="3403061" y="4733775"/>
            <a:ext cx="254000" cy="2794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14989">
            <a:extLst>
              <a:ext uri="{FF2B5EF4-FFF2-40B4-BE49-F238E27FC236}">
                <a16:creationId xmlns:a16="http://schemas.microsoft.com/office/drawing/2014/main" id="{4F2472D0-0B9F-D84C-8BB4-6A748FB91A4E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171988" y="4509121"/>
            <a:ext cx="203835" cy="206375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15012">
            <a:extLst>
              <a:ext uri="{FF2B5EF4-FFF2-40B4-BE49-F238E27FC236}">
                <a16:creationId xmlns:a16="http://schemas.microsoft.com/office/drawing/2014/main" id="{31FF3C27-A96A-9E42-8480-39446EC363AE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4883290" y="5386472"/>
            <a:ext cx="610745" cy="184666"/>
          </a:xfrm>
          <a:prstGeom prst="rect">
            <a:avLst/>
          </a:prstGeom>
          <a:noFill/>
        </p:spPr>
        <p:txBody>
          <a:bodyPr vert="horz" wrap="none" lIns="88900" tIns="0" rIns="88900" bIns="0" rtlCol="0" anchor="ctr" anchorCtr="1">
            <a:spAutoFit/>
          </a:bodyPr>
          <a:lstStyle/>
          <a:p>
            <a:r>
              <a:rPr lang="en-US" sz="1200" dirty="0"/>
              <a:t>2023.1</a:t>
            </a:r>
          </a:p>
        </p:txBody>
      </p:sp>
      <p:cxnSp>
        <p:nvCxnSpPr>
          <p:cNvPr id="41" name="intervalshape">
            <a:extLst>
              <a:ext uri="{FF2B5EF4-FFF2-40B4-BE49-F238E27FC236}">
                <a16:creationId xmlns:a16="http://schemas.microsoft.com/office/drawing/2014/main" id="{A9FA68C0-7DC8-4049-8A0D-8635AADEDA97}"/>
              </a:ext>
            </a:extLst>
          </p:cNvPr>
          <p:cNvCxnSpPr>
            <a:cxnSpLocks/>
            <a:stCxn id="42" idx="0"/>
            <a:endCxn id="40" idx="0"/>
          </p:cNvCxnSpPr>
          <p:nvPr/>
        </p:nvCxnSpPr>
        <p:spPr>
          <a:xfrm flipH="1">
            <a:off x="5188663" y="5026432"/>
            <a:ext cx="69591" cy="360041"/>
          </a:xfrm>
          <a:prstGeom prst="line">
            <a:avLst/>
          </a:prstGeom>
          <a:ln w="127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milestoneshape">
            <a:extLst>
              <a:ext uri="{FF2B5EF4-FFF2-40B4-BE49-F238E27FC236}">
                <a16:creationId xmlns:a16="http://schemas.microsoft.com/office/drawing/2014/main" id="{1BC9B80F-75E5-3F4B-8B12-193157FCB9C3}"/>
              </a:ext>
            </a:extLst>
          </p:cNvPr>
          <p:cNvSpPr/>
          <p:nvPr/>
        </p:nvSpPr>
        <p:spPr>
          <a:xfrm rot="10800000">
            <a:off x="5131253" y="4747031"/>
            <a:ext cx="254000" cy="2794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14989">
            <a:extLst>
              <a:ext uri="{FF2B5EF4-FFF2-40B4-BE49-F238E27FC236}">
                <a16:creationId xmlns:a16="http://schemas.microsoft.com/office/drawing/2014/main" id="{A01D1B8E-BC50-2743-B453-C6CF7CB1FE91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816747" y="4527223"/>
            <a:ext cx="203835" cy="206375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15012">
            <a:extLst>
              <a:ext uri="{FF2B5EF4-FFF2-40B4-BE49-F238E27FC236}">
                <a16:creationId xmlns:a16="http://schemas.microsoft.com/office/drawing/2014/main" id="{53114CA5-C25B-7A49-BA14-475B8710240C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6528049" y="5404574"/>
            <a:ext cx="610745" cy="184666"/>
          </a:xfrm>
          <a:prstGeom prst="rect">
            <a:avLst/>
          </a:prstGeom>
          <a:noFill/>
        </p:spPr>
        <p:txBody>
          <a:bodyPr vert="horz" wrap="none" lIns="88900" tIns="0" rIns="88900" bIns="0" rtlCol="0" anchor="ctr" anchorCtr="1">
            <a:spAutoFit/>
          </a:bodyPr>
          <a:lstStyle/>
          <a:p>
            <a:r>
              <a:rPr lang="en-US" sz="1200" dirty="0"/>
              <a:t>2023.2</a:t>
            </a:r>
          </a:p>
        </p:txBody>
      </p:sp>
      <p:cxnSp>
        <p:nvCxnSpPr>
          <p:cNvPr id="45" name="intervalshape">
            <a:extLst>
              <a:ext uri="{FF2B5EF4-FFF2-40B4-BE49-F238E27FC236}">
                <a16:creationId xmlns:a16="http://schemas.microsoft.com/office/drawing/2014/main" id="{E9E397FC-8E4C-4648-A775-C538E1B1FE6F}"/>
              </a:ext>
            </a:extLst>
          </p:cNvPr>
          <p:cNvCxnSpPr>
            <a:cxnSpLocks/>
            <a:stCxn id="46" idx="0"/>
            <a:endCxn id="44" idx="0"/>
          </p:cNvCxnSpPr>
          <p:nvPr/>
        </p:nvCxnSpPr>
        <p:spPr>
          <a:xfrm flipH="1">
            <a:off x="6833422" y="5044534"/>
            <a:ext cx="69591" cy="360041"/>
          </a:xfrm>
          <a:prstGeom prst="line">
            <a:avLst/>
          </a:prstGeom>
          <a:ln w="127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milestoneshape">
            <a:extLst>
              <a:ext uri="{FF2B5EF4-FFF2-40B4-BE49-F238E27FC236}">
                <a16:creationId xmlns:a16="http://schemas.microsoft.com/office/drawing/2014/main" id="{736B6880-618D-364A-ADCD-E7FE0E362E36}"/>
              </a:ext>
            </a:extLst>
          </p:cNvPr>
          <p:cNvSpPr/>
          <p:nvPr/>
        </p:nvSpPr>
        <p:spPr>
          <a:xfrm rot="10800000">
            <a:off x="6776012" y="4765133"/>
            <a:ext cx="254000" cy="2794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14989">
            <a:extLst>
              <a:ext uri="{FF2B5EF4-FFF2-40B4-BE49-F238E27FC236}">
                <a16:creationId xmlns:a16="http://schemas.microsoft.com/office/drawing/2014/main" id="{A92A8461-E658-2049-8A60-9D007D4B3031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8472931" y="4509121"/>
            <a:ext cx="203835" cy="206375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15012">
            <a:extLst>
              <a:ext uri="{FF2B5EF4-FFF2-40B4-BE49-F238E27FC236}">
                <a16:creationId xmlns:a16="http://schemas.microsoft.com/office/drawing/2014/main" id="{A8528ECC-91CA-5B42-A971-04B86AD24357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8184233" y="5294139"/>
            <a:ext cx="610745" cy="369332"/>
          </a:xfrm>
          <a:prstGeom prst="rect">
            <a:avLst/>
          </a:prstGeom>
          <a:noFill/>
        </p:spPr>
        <p:txBody>
          <a:bodyPr vert="horz" wrap="none" lIns="88900" tIns="0" rIns="88900" bIns="0" rtlCol="0" anchor="ctr" anchorCtr="1">
            <a:spAutoFit/>
          </a:bodyPr>
          <a:lstStyle/>
          <a:p>
            <a:r>
              <a:rPr lang="en-US" sz="1200" dirty="0"/>
              <a:t>2024.1</a:t>
            </a:r>
          </a:p>
          <a:p>
            <a:r>
              <a:rPr lang="en-US" sz="1200" dirty="0">
                <a:solidFill>
                  <a:srgbClr val="C00000"/>
                </a:solidFill>
              </a:rPr>
              <a:t>Defesa</a:t>
            </a:r>
          </a:p>
        </p:txBody>
      </p:sp>
      <p:cxnSp>
        <p:nvCxnSpPr>
          <p:cNvPr id="49" name="intervalshape">
            <a:extLst>
              <a:ext uri="{FF2B5EF4-FFF2-40B4-BE49-F238E27FC236}">
                <a16:creationId xmlns:a16="http://schemas.microsoft.com/office/drawing/2014/main" id="{33F80199-015B-EA42-95B3-7056EC136AB3}"/>
              </a:ext>
            </a:extLst>
          </p:cNvPr>
          <p:cNvCxnSpPr>
            <a:cxnSpLocks/>
            <a:stCxn id="50" idx="0"/>
            <a:endCxn id="48" idx="0"/>
          </p:cNvCxnSpPr>
          <p:nvPr/>
        </p:nvCxnSpPr>
        <p:spPr>
          <a:xfrm flipH="1">
            <a:off x="8489606" y="5026431"/>
            <a:ext cx="69591" cy="267708"/>
          </a:xfrm>
          <a:prstGeom prst="line">
            <a:avLst/>
          </a:prstGeom>
          <a:ln w="127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milestoneshape">
            <a:extLst>
              <a:ext uri="{FF2B5EF4-FFF2-40B4-BE49-F238E27FC236}">
                <a16:creationId xmlns:a16="http://schemas.microsoft.com/office/drawing/2014/main" id="{22BA8469-88C0-8841-B437-34413322C1D8}"/>
              </a:ext>
            </a:extLst>
          </p:cNvPr>
          <p:cNvSpPr/>
          <p:nvPr/>
        </p:nvSpPr>
        <p:spPr>
          <a:xfrm rot="10800000">
            <a:off x="8432196" y="4747031"/>
            <a:ext cx="254000" cy="2794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14984">
            <a:extLst>
              <a:ext uri="{FF2B5EF4-FFF2-40B4-BE49-F238E27FC236}">
                <a16:creationId xmlns:a16="http://schemas.microsoft.com/office/drawing/2014/main" id="{5A2C1949-7B17-664A-8D9A-5550FD2C992E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4507035" y="4039709"/>
            <a:ext cx="1446037" cy="89878"/>
          </a:xfrm>
          <a:prstGeom prst="roundRect">
            <a:avLst/>
          </a:prstGeom>
          <a:solidFill>
            <a:schemeClr val="accent5">
              <a:alpha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88900" h="381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milestoneshape">
            <a:extLst>
              <a:ext uri="{FF2B5EF4-FFF2-40B4-BE49-F238E27FC236}">
                <a16:creationId xmlns:a16="http://schemas.microsoft.com/office/drawing/2014/main" id="{A98553CC-7A3E-5C4C-AA3A-13F7DEC623F6}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>
          <a:xfrm>
            <a:off x="5186515" y="3043602"/>
            <a:ext cx="0" cy="840986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15104">
            <a:extLst>
              <a:ext uri="{FF2B5EF4-FFF2-40B4-BE49-F238E27FC236}">
                <a16:creationId xmlns:a16="http://schemas.microsoft.com/office/drawing/2014/main" id="{FEF55BB2-583A-7C4F-AD35-96BB51433936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3719736" y="2780928"/>
            <a:ext cx="3600400" cy="457406"/>
          </a:xfrm>
          <a:prstGeom prst="roundRect">
            <a:avLst>
              <a:gd name="adj" fmla="val 100000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>
              <a:scrgbClr r="0" g="0" b="0">
                <a:alpha val="30000"/>
              </a:scrgbClr>
            </a:outerShdw>
          </a:effectLst>
          <a:scene3d>
            <a:camera prst="orthographicFront"/>
            <a:lightRig rig="threePt" dir="t"/>
          </a:scene3d>
          <a:sp3d>
            <a:bevelT w="17145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highlight>
                <a:srgbClr val="00FF00"/>
              </a:highlight>
            </a:endParaRPr>
          </a:p>
        </p:txBody>
      </p:sp>
      <p:sp>
        <p:nvSpPr>
          <p:cNvPr id="54" name="milestoneshape">
            <a:extLst>
              <a:ext uri="{FF2B5EF4-FFF2-40B4-BE49-F238E27FC236}">
                <a16:creationId xmlns:a16="http://schemas.microsoft.com/office/drawing/2014/main" id="{33FA327B-48CA-BE4F-8041-3F53A610D2DD}"/>
              </a:ext>
            </a:extLst>
          </p:cNvPr>
          <p:cNvSpPr/>
          <p:nvPr/>
        </p:nvSpPr>
        <p:spPr>
          <a:xfrm>
            <a:off x="5087887" y="3886824"/>
            <a:ext cx="190500" cy="190500"/>
          </a:xfrm>
          <a:prstGeom prst="flowChartMerge">
            <a:avLst/>
          </a:prstGeom>
          <a:solidFill>
            <a:srgbClr val="1AAA42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15109">
            <a:extLst>
              <a:ext uri="{FF2B5EF4-FFF2-40B4-BE49-F238E27FC236}">
                <a16:creationId xmlns:a16="http://schemas.microsoft.com/office/drawing/2014/main" id="{DA25E0A4-D8C8-2F48-B606-8A1E6C6B3E3A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3731501" y="2918664"/>
            <a:ext cx="3600400" cy="22230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ctr"/>
            <a:r>
              <a:rPr lang="en-US" sz="1200" dirty="0"/>
              <a:t>Cursar Disciplinas Optativas (OP)</a:t>
            </a:r>
          </a:p>
        </p:txBody>
      </p:sp>
      <p:sp>
        <p:nvSpPr>
          <p:cNvPr id="55" name="Chave Direita 54">
            <a:extLst>
              <a:ext uri="{FF2B5EF4-FFF2-40B4-BE49-F238E27FC236}">
                <a16:creationId xmlns:a16="http://schemas.microsoft.com/office/drawing/2014/main" id="{5618C7BD-1FA5-9E4E-B6A2-A6CF4748FAB8}"/>
              </a:ext>
            </a:extLst>
          </p:cNvPr>
          <p:cNvSpPr/>
          <p:nvPr/>
        </p:nvSpPr>
        <p:spPr bwMode="auto">
          <a:xfrm>
            <a:off x="9093718" y="2291198"/>
            <a:ext cx="674691" cy="164185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cs typeface="DejaVu Sans" pitchFamily="32" charset="0"/>
            </a:endParaRP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6B6A6270-AD00-894E-9715-BD41AC5551CB}"/>
              </a:ext>
            </a:extLst>
          </p:cNvPr>
          <p:cNvSpPr txBox="1"/>
          <p:nvPr/>
        </p:nvSpPr>
        <p:spPr>
          <a:xfrm>
            <a:off x="9700446" y="2852937"/>
            <a:ext cx="93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Créditos: 20</a:t>
            </a:r>
          </a:p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CH: 300</a:t>
            </a:r>
          </a:p>
        </p:txBody>
      </p:sp>
      <p:sp>
        <p:nvSpPr>
          <p:cNvPr id="58" name="Rounded Rectangle 14984">
            <a:extLst>
              <a:ext uri="{FF2B5EF4-FFF2-40B4-BE49-F238E27FC236}">
                <a16:creationId xmlns:a16="http://schemas.microsoft.com/office/drawing/2014/main" id="{F12AC757-2D35-E244-9C3F-BC92C6CDBC6D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6223462" y="4039709"/>
            <a:ext cx="1446037" cy="89878"/>
          </a:xfrm>
          <a:prstGeom prst="roundRect">
            <a:avLst/>
          </a:prstGeom>
          <a:solidFill>
            <a:schemeClr val="accent5">
              <a:alpha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88900" h="381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milestoneshape">
            <a:extLst>
              <a:ext uri="{FF2B5EF4-FFF2-40B4-BE49-F238E27FC236}">
                <a16:creationId xmlns:a16="http://schemas.microsoft.com/office/drawing/2014/main" id="{AE32123E-D2EB-AB4E-A46F-A560430C4B36}"/>
              </a:ext>
            </a:extLst>
          </p:cNvPr>
          <p:cNvCxnSpPr>
            <a:cxnSpLocks/>
          </p:cNvCxnSpPr>
          <p:nvPr>
            <p:custDataLst>
              <p:tags r:id="rId28"/>
            </p:custDataLst>
          </p:nvPr>
        </p:nvCxnSpPr>
        <p:spPr>
          <a:xfrm flipH="1">
            <a:off x="6902942" y="3318802"/>
            <a:ext cx="7754" cy="565787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15104">
            <a:extLst>
              <a:ext uri="{FF2B5EF4-FFF2-40B4-BE49-F238E27FC236}">
                <a16:creationId xmlns:a16="http://schemas.microsoft.com/office/drawing/2014/main" id="{D798CC90-EBCA-2B4E-B1EA-345A285DA95B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5436163" y="3284984"/>
            <a:ext cx="3600400" cy="457406"/>
          </a:xfrm>
          <a:prstGeom prst="roundRect">
            <a:avLst>
              <a:gd name="adj" fmla="val 100000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>
              <a:scrgbClr r="0" g="0" b="0">
                <a:alpha val="30000"/>
              </a:scrgbClr>
            </a:outerShdw>
          </a:effectLst>
          <a:scene3d>
            <a:camera prst="orthographicFront"/>
            <a:lightRig rig="threePt" dir="t"/>
          </a:scene3d>
          <a:sp3d>
            <a:bevelT w="17145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highlight>
                <a:srgbClr val="00FF00"/>
              </a:highlight>
            </a:endParaRPr>
          </a:p>
        </p:txBody>
      </p:sp>
      <p:sp>
        <p:nvSpPr>
          <p:cNvPr id="62" name="milestoneshape">
            <a:extLst>
              <a:ext uri="{FF2B5EF4-FFF2-40B4-BE49-F238E27FC236}">
                <a16:creationId xmlns:a16="http://schemas.microsoft.com/office/drawing/2014/main" id="{6D25E494-A8B3-BB41-A186-06B392FCF3C7}"/>
              </a:ext>
            </a:extLst>
          </p:cNvPr>
          <p:cNvSpPr/>
          <p:nvPr/>
        </p:nvSpPr>
        <p:spPr>
          <a:xfrm>
            <a:off x="6804314" y="3886824"/>
            <a:ext cx="190500" cy="190500"/>
          </a:xfrm>
          <a:prstGeom prst="flowChartMerge">
            <a:avLst/>
          </a:prstGeom>
          <a:solidFill>
            <a:srgbClr val="1AAA42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15109">
            <a:extLst>
              <a:ext uri="{FF2B5EF4-FFF2-40B4-BE49-F238E27FC236}">
                <a16:creationId xmlns:a16="http://schemas.microsoft.com/office/drawing/2014/main" id="{D7EED93C-A233-944B-B927-45C838675915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5447928" y="3422720"/>
            <a:ext cx="3600400" cy="22230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ctr"/>
            <a:r>
              <a:rPr lang="en-US" sz="1200" dirty="0"/>
              <a:t>Cursar Disciplinas Optativas (OP)</a:t>
            </a:r>
          </a:p>
        </p:txBody>
      </p:sp>
    </p:spTree>
    <p:extLst>
      <p:ext uri="{BB962C8B-B14F-4D97-AF65-F5344CB8AC3E}">
        <p14:creationId xmlns:p14="http://schemas.microsoft.com/office/powerpoint/2010/main" val="353716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4A420F97-F966-284D-B04C-CF6E5FF7C21A}"/>
              </a:ext>
            </a:extLst>
          </p:cNvPr>
          <p:cNvSpPr/>
          <p:nvPr/>
        </p:nvSpPr>
        <p:spPr bwMode="auto">
          <a:xfrm>
            <a:off x="6384032" y="6237312"/>
            <a:ext cx="2376264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600" b="1">
              <a:solidFill>
                <a:schemeClr val="bg1"/>
              </a:solidFill>
              <a:latin typeface="Verdana" panose="020B0604030504040204" pitchFamily="34" charset="0"/>
              <a:cs typeface="DejaVu Sans" pitchFamily="32" charset="0"/>
            </a:endParaRP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DBFF1068-DF81-1D44-BA22-3B97077806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67758" y="404664"/>
            <a:ext cx="6976514" cy="0"/>
          </a:xfrm>
          <a:prstGeom prst="line">
            <a:avLst/>
          </a:prstGeom>
          <a:noFill/>
          <a:ln w="5724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highlight>
                <a:srgbClr val="008080"/>
              </a:highlight>
            </a:endParaRPr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C5894669-18EF-3449-A806-E2197DDAB013}"/>
              </a:ext>
            </a:extLst>
          </p:cNvPr>
          <p:cNvSpPr/>
          <p:nvPr/>
        </p:nvSpPr>
        <p:spPr bwMode="auto">
          <a:xfrm>
            <a:off x="1524000" y="188640"/>
            <a:ext cx="3888432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600" b="1">
              <a:solidFill>
                <a:schemeClr val="bg1"/>
              </a:solidFill>
              <a:latin typeface="Verdana" panose="020B0604030504040204" pitchFamily="34" charset="0"/>
              <a:cs typeface="DejaVu Sans" pitchFamily="32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74C4C2A-7A57-FA42-9CEF-FB41E3FAA769}"/>
              </a:ext>
            </a:extLst>
          </p:cNvPr>
          <p:cNvSpPr/>
          <p:nvPr/>
        </p:nvSpPr>
        <p:spPr>
          <a:xfrm>
            <a:off x="1703513" y="210126"/>
            <a:ext cx="1469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Desligamento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85AB7F6-F24D-2F42-B595-A5EA36519643}"/>
              </a:ext>
            </a:extLst>
          </p:cNvPr>
          <p:cNvGrpSpPr>
            <a:grpSpLocks/>
          </p:cNvGrpSpPr>
          <p:nvPr/>
        </p:nvGrpSpPr>
        <p:grpSpPr>
          <a:xfrm>
            <a:off x="8544272" y="71002"/>
            <a:ext cx="2232248" cy="621695"/>
            <a:chOff x="2555776" y="3419772"/>
            <a:chExt cx="2290992" cy="621695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6F40E9EB-A468-0F49-A24F-DEB184E61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5776" y="3419772"/>
              <a:ext cx="650115" cy="621695"/>
            </a:xfrm>
            <a:prstGeom prst="rect">
              <a:avLst/>
            </a:prstGeom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2EB0F7C-C1BF-3944-A640-D6C009836E11}"/>
                </a:ext>
              </a:extLst>
            </p:cNvPr>
            <p:cNvSpPr/>
            <p:nvPr/>
          </p:nvSpPr>
          <p:spPr>
            <a:xfrm>
              <a:off x="3131840" y="3507794"/>
              <a:ext cx="1714928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r>
                <a:rPr lang="pt-BR" sz="120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Mestrado Profissional</a:t>
              </a:r>
            </a:p>
            <a:p>
              <a:r>
                <a:rPr lang="pt-BR" sz="120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em Engenharia Elétrica</a:t>
              </a:r>
              <a:endParaRPr lang="pt-BR" sz="1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Retângulo 59">
            <a:extLst>
              <a:ext uri="{FF2B5EF4-FFF2-40B4-BE49-F238E27FC236}">
                <a16:creationId xmlns:a16="http://schemas.microsoft.com/office/drawing/2014/main" id="{3FE6B305-2498-EB42-9262-6D41D94EFE94}"/>
              </a:ext>
            </a:extLst>
          </p:cNvPr>
          <p:cNvSpPr/>
          <p:nvPr/>
        </p:nvSpPr>
        <p:spPr>
          <a:xfrm>
            <a:off x="1848627" y="787423"/>
            <a:ext cx="835182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Em acordo com o disposto no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Regulamento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do PPEE: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Art. 32. O aluno será desligado do Programa de Pós-Graduação Profissional em Engenharia Elétrica na ocorrência de uma das seguintes situações:</a:t>
            </a:r>
          </a:p>
          <a:p>
            <a:pPr lvl="1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I. </a:t>
            </a: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Após </a:t>
            </a:r>
            <a:r>
              <a:rPr lang="pt-BR" i="1" u="sng" dirty="0">
                <a:latin typeface="Calibri" panose="020F0502020204030204" pitchFamily="34" charset="0"/>
                <a:cs typeface="Calibri" panose="020F0502020204030204" pitchFamily="34" charset="0"/>
              </a:rPr>
              <a:t>duas reprovações</a:t>
            </a: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 em disciplinas;</a:t>
            </a:r>
          </a:p>
          <a:p>
            <a:pPr lvl="1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For reprovado na defesa do trabalho de conclusão;</a:t>
            </a:r>
          </a:p>
          <a:p>
            <a:pPr lvl="1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Não efetivar matrícula a cada período letivo ou findo o trancamento previsto no art. 25 do presente Regulamento;</a:t>
            </a:r>
          </a:p>
          <a:p>
            <a:pPr lvl="1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IV. </a:t>
            </a: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Ultrapassar o prazo máximo de permanência no curso, previsto no art. 26 do presente Regulamento para o curso de Mestrado Profissional em Engenharia Elétrica;</a:t>
            </a:r>
          </a:p>
          <a:p>
            <a:pPr lvl="1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V. </a:t>
            </a: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Se não tiver um orientador no ato de qualquer de suas matrículas, em conformidade com o disposto no art. 16 § 3º do presente Regulamento;</a:t>
            </a:r>
          </a:p>
          <a:p>
            <a:pPr lvl="1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VI. </a:t>
            </a: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Cometer falta considerada grave de acordo com o Regimento Geral da Universidade de Brasília ou apresentar conduta ética inadequada após pronunciamento da Câmara de Pesquisa e Pós-Graduação (CPP) ouvido o Conselho dos Cursos de Pós-Graduação da</a:t>
            </a:r>
          </a:p>
          <a:p>
            <a:pPr lvl="1"/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Faculdade de Tecnologia (CCPG/FT);</a:t>
            </a:r>
          </a:p>
        </p:txBody>
      </p:sp>
    </p:spTree>
    <p:extLst>
      <p:ext uri="{BB962C8B-B14F-4D97-AF65-F5344CB8AC3E}">
        <p14:creationId xmlns:p14="http://schemas.microsoft.com/office/powerpoint/2010/main" val="4179971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4A420F97-F966-284D-B04C-CF6E5FF7C21A}"/>
              </a:ext>
            </a:extLst>
          </p:cNvPr>
          <p:cNvSpPr/>
          <p:nvPr/>
        </p:nvSpPr>
        <p:spPr bwMode="auto">
          <a:xfrm>
            <a:off x="6384032" y="6237312"/>
            <a:ext cx="2376264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600" b="1">
              <a:solidFill>
                <a:schemeClr val="bg1"/>
              </a:solidFill>
              <a:latin typeface="Verdana" panose="020B0604030504040204" pitchFamily="34" charset="0"/>
              <a:cs typeface="DejaVu Sans" pitchFamily="32" charset="0"/>
            </a:endParaRP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DBFF1068-DF81-1D44-BA22-3B97077806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67758" y="404664"/>
            <a:ext cx="6976514" cy="0"/>
          </a:xfrm>
          <a:prstGeom prst="line">
            <a:avLst/>
          </a:prstGeom>
          <a:noFill/>
          <a:ln w="5724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highlight>
                <a:srgbClr val="008080"/>
              </a:highlight>
            </a:endParaRPr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C5894669-18EF-3449-A806-E2197DDAB013}"/>
              </a:ext>
            </a:extLst>
          </p:cNvPr>
          <p:cNvSpPr/>
          <p:nvPr/>
        </p:nvSpPr>
        <p:spPr bwMode="auto">
          <a:xfrm>
            <a:off x="1524000" y="188640"/>
            <a:ext cx="3888432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600" b="1">
              <a:solidFill>
                <a:schemeClr val="bg1"/>
              </a:solidFill>
              <a:latin typeface="Verdana" panose="020B0604030504040204" pitchFamily="34" charset="0"/>
              <a:cs typeface="DejaVu Sans" pitchFamily="32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74C4C2A-7A57-FA42-9CEF-FB41E3FAA769}"/>
              </a:ext>
            </a:extLst>
          </p:cNvPr>
          <p:cNvSpPr/>
          <p:nvPr/>
        </p:nvSpPr>
        <p:spPr>
          <a:xfrm>
            <a:off x="1703513" y="210126"/>
            <a:ext cx="2919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Desligamento e Trancamento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85AB7F6-F24D-2F42-B595-A5EA36519643}"/>
              </a:ext>
            </a:extLst>
          </p:cNvPr>
          <p:cNvGrpSpPr>
            <a:grpSpLocks/>
          </p:cNvGrpSpPr>
          <p:nvPr/>
        </p:nvGrpSpPr>
        <p:grpSpPr>
          <a:xfrm>
            <a:off x="8544272" y="71002"/>
            <a:ext cx="2232248" cy="621695"/>
            <a:chOff x="2555776" y="3419772"/>
            <a:chExt cx="2290992" cy="621695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6F40E9EB-A468-0F49-A24F-DEB184E61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5776" y="3419772"/>
              <a:ext cx="650115" cy="621695"/>
            </a:xfrm>
            <a:prstGeom prst="rect">
              <a:avLst/>
            </a:prstGeom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2EB0F7C-C1BF-3944-A640-D6C009836E11}"/>
                </a:ext>
              </a:extLst>
            </p:cNvPr>
            <p:cNvSpPr/>
            <p:nvPr/>
          </p:nvSpPr>
          <p:spPr>
            <a:xfrm>
              <a:off x="3131840" y="3507794"/>
              <a:ext cx="1714928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r>
                <a:rPr lang="pt-BR" sz="120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Mestrado Profissional</a:t>
              </a:r>
            </a:p>
            <a:p>
              <a:r>
                <a:rPr lang="pt-BR" sz="120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em Engenharia Elétrica</a:t>
              </a:r>
              <a:endParaRPr lang="pt-BR" sz="1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Retângulo 59">
            <a:extLst>
              <a:ext uri="{FF2B5EF4-FFF2-40B4-BE49-F238E27FC236}">
                <a16:creationId xmlns:a16="http://schemas.microsoft.com/office/drawing/2014/main" id="{3FE6B305-2498-EB42-9262-6D41D94EFE94}"/>
              </a:ext>
            </a:extLst>
          </p:cNvPr>
          <p:cNvSpPr/>
          <p:nvPr/>
        </p:nvSpPr>
        <p:spPr>
          <a:xfrm>
            <a:off x="1848627" y="787423"/>
            <a:ext cx="83518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Em acordo com o disposto no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Regulamento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do PPEE:</a:t>
            </a:r>
          </a:p>
          <a:p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Art. 29. O </a:t>
            </a:r>
            <a:r>
              <a:rPr lang="pt-BR" i="1" u="sng" dirty="0">
                <a:latin typeface="Calibri" panose="020F0502020204030204" pitchFamily="34" charset="0"/>
                <a:cs typeface="Calibri" panose="020F0502020204030204" pitchFamily="34" charset="0"/>
              </a:rPr>
              <a:t>Trancamento de Matrícula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em disciplina deve ser autorizado pela Comissão de Pós-Graduação do Programa de Pós- Graduação Profissional em Engenharia Elétrica, ouvido o orientador do aluno.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Art. 30. O </a:t>
            </a:r>
            <a:r>
              <a:rPr lang="pt-BR" i="1" u="sng" dirty="0">
                <a:latin typeface="Calibri" panose="020F0502020204030204" pitchFamily="34" charset="0"/>
                <a:cs typeface="Calibri" panose="020F0502020204030204" pitchFamily="34" charset="0"/>
              </a:rPr>
              <a:t>Trancamento Geral de Matrícula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só pode ocorrer, por motivo justificado, nos casos em que fique comprovado o impedimento involuntário do aluno para exercer suas atividades acadêmicas.</a:t>
            </a:r>
          </a:p>
        </p:txBody>
      </p:sp>
    </p:spTree>
    <p:extLst>
      <p:ext uri="{BB962C8B-B14F-4D97-AF65-F5344CB8AC3E}">
        <p14:creationId xmlns:p14="http://schemas.microsoft.com/office/powerpoint/2010/main" val="2147319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NECTORCOLOR" val="79;129;1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NECTORCOLOR" val="79;129;18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NECTORCOLOR" val="79;129;18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33DFBD491390B4D98833C8C72137BC0" ma:contentTypeVersion="14" ma:contentTypeDescription="Crie um novo documento." ma:contentTypeScope="" ma:versionID="c5042d6a3c8d2033f99404ff54538482">
  <xsd:schema xmlns:xsd="http://www.w3.org/2001/XMLSchema" xmlns:xs="http://www.w3.org/2001/XMLSchema" xmlns:p="http://schemas.microsoft.com/office/2006/metadata/properties" xmlns:ns2="54bf639e-c083-451b-8da3-245dce91dab6" xmlns:ns3="1c8acf51-33d4-4f67-8931-746b0a6f645d" targetNamespace="http://schemas.microsoft.com/office/2006/metadata/properties" ma:root="true" ma:fieldsID="3f501b8835fb9f2819a1959d434f95f9" ns2:_="" ns3:_="">
    <xsd:import namespace="54bf639e-c083-451b-8da3-245dce91dab6"/>
    <xsd:import namespace="1c8acf51-33d4-4f67-8931-746b0a6f64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f639e-c083-451b-8da3-245dce91da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242374f3-4cab-4e95-b6f7-35998408ef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acf51-33d4-4f67-8931-746b0a6f645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bf639e-c083-451b-8da3-245dce91dab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DEFB73-D040-4DC8-822E-ADD29D988648}"/>
</file>

<file path=customXml/itemProps2.xml><?xml version="1.0" encoding="utf-8"?>
<ds:datastoreItem xmlns:ds="http://schemas.openxmlformats.org/officeDocument/2006/customXml" ds:itemID="{A7BA902B-5849-45DE-90DB-D76EEF00538A}"/>
</file>

<file path=customXml/itemProps3.xml><?xml version="1.0" encoding="utf-8"?>
<ds:datastoreItem xmlns:ds="http://schemas.openxmlformats.org/officeDocument/2006/customXml" ds:itemID="{372C5134-AE3D-4E90-BB37-AA36236FC55F}"/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941</Words>
  <Application>Microsoft Office PowerPoint</Application>
  <PresentationFormat>Widescreen</PresentationFormat>
  <Paragraphs>125</Paragraphs>
  <Slides>11</Slides>
  <Notes>6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Wingdings</vt:lpstr>
      <vt:lpstr>Tema do Office</vt:lpstr>
      <vt:lpstr>Programa de Pós-Graduação Profissional em Engenharia Elétrica --- PPEE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Programa de Pós-Graduação Profissional em Engenharia Elétrica --- PPEE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Pós-Graduação Profissional em Engenharia Elétrica --- PPEE</dc:title>
  <dc:creator>Rafael Timóteo de Sousa Júnior</dc:creator>
  <cp:lastModifiedBy>Rafael de Sousa</cp:lastModifiedBy>
  <cp:revision>15</cp:revision>
  <dcterms:created xsi:type="dcterms:W3CDTF">2018-08-22T13:32:53Z</dcterms:created>
  <dcterms:modified xsi:type="dcterms:W3CDTF">2022-07-01T13:30:22Z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0x010100B33DFBD491390B4D98833C8C72137BC0</vt:lpwstr>
  </property>
</Properties>
</file>