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56" r:id="rId6"/>
    <p:sldId id="257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3CCAFC-D6BA-33A2-A429-B87FD2B16E32}" v="337" dt="2026-05-08T14:11:23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PG Profissional em Engenharia Elétrica" userId="S::ppee@unb.br::3ad2494d-356c-464b-9b58-f29c0ef5c97a" providerId="AD" clId="Web-{503CCAFC-D6BA-33A2-A429-B87FD2B16E32}"/>
    <pc:docChg chg="addSld delSld modSld sldOrd">
      <pc:chgData name="PPG Profissional em Engenharia Elétrica" userId="S::ppee@unb.br::3ad2494d-356c-464b-9b58-f29c0ef5c97a" providerId="AD" clId="Web-{503CCAFC-D6BA-33A2-A429-B87FD2B16E32}" dt="2026-05-08T14:11:23.204" v="345" actId="20577"/>
      <pc:docMkLst>
        <pc:docMk/>
      </pc:docMkLst>
      <pc:sldChg chg="modSp">
        <pc:chgData name="PPG Profissional em Engenharia Elétrica" userId="S::ppee@unb.br::3ad2494d-356c-464b-9b58-f29c0ef5c97a" providerId="AD" clId="Web-{503CCAFC-D6BA-33A2-A429-B87FD2B16E32}" dt="2026-05-08T14:07:26.620" v="256" actId="20577"/>
        <pc:sldMkLst>
          <pc:docMk/>
          <pc:sldMk cId="3064000477" sldId="256"/>
        </pc:sldMkLst>
        <pc:spChg chg="mod">
          <ac:chgData name="PPG Profissional em Engenharia Elétrica" userId="S::ppee@unb.br::3ad2494d-356c-464b-9b58-f29c0ef5c97a" providerId="AD" clId="Web-{503CCAFC-D6BA-33A2-A429-B87FD2B16E32}" dt="2026-05-08T14:02:02.104" v="16" actId="20577"/>
          <ac:spMkLst>
            <pc:docMk/>
            <pc:sldMk cId="3064000477" sldId="256"/>
            <ac:spMk id="2" creationId="{74824C25-F121-0C8D-28FA-55025A60E66C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7:26.620" v="256" actId="20577"/>
          <ac:spMkLst>
            <pc:docMk/>
            <pc:sldMk cId="3064000477" sldId="256"/>
            <ac:spMk id="3" creationId="{5EE0545C-F410-331B-CAC4-6FEAADBB317C}"/>
          </ac:spMkLst>
        </pc:spChg>
      </pc:sldChg>
      <pc:sldChg chg="modSp">
        <pc:chgData name="PPG Profissional em Engenharia Elétrica" userId="S::ppee@unb.br::3ad2494d-356c-464b-9b58-f29c0ef5c97a" providerId="AD" clId="Web-{503CCAFC-D6BA-33A2-A429-B87FD2B16E32}" dt="2026-05-08T14:06:28.135" v="239" actId="20577"/>
        <pc:sldMkLst>
          <pc:docMk/>
          <pc:sldMk cId="3093482407" sldId="257"/>
        </pc:sldMkLst>
        <pc:spChg chg="mod">
          <ac:chgData name="PPG Profissional em Engenharia Elétrica" userId="S::ppee@unb.br::3ad2494d-356c-464b-9b58-f29c0ef5c97a" providerId="AD" clId="Web-{503CCAFC-D6BA-33A2-A429-B87FD2B16E32}" dt="2026-05-08T14:02:34.714" v="36" actId="20577"/>
          <ac:spMkLst>
            <pc:docMk/>
            <pc:sldMk cId="3093482407" sldId="257"/>
            <ac:spMk id="2" creationId="{7FD93CA0-C9A2-C530-ED1B-C1EA165EAA60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6:28.135" v="239" actId="20577"/>
          <ac:spMkLst>
            <pc:docMk/>
            <pc:sldMk cId="3093482407" sldId="257"/>
            <ac:spMk id="3" creationId="{DCFDD9BF-8F65-468F-F3A8-17069D052527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4:50.074" v="198" actId="20577"/>
        <pc:sldMkLst>
          <pc:docMk/>
          <pc:sldMk cId="2791214870" sldId="258"/>
        </pc:sldMkLst>
        <pc:spChg chg="mod">
          <ac:chgData name="PPG Profissional em Engenharia Elétrica" userId="S::ppee@unb.br::3ad2494d-356c-464b-9b58-f29c0ef5c97a" providerId="AD" clId="Web-{503CCAFC-D6BA-33A2-A429-B87FD2B16E32}" dt="2026-05-08T14:04:15.090" v="177" actId="20577"/>
          <ac:spMkLst>
            <pc:docMk/>
            <pc:sldMk cId="2791214870" sldId="258"/>
            <ac:spMk id="2" creationId="{88BFB31A-7364-A70B-BA80-AB7A121531EA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4:50.074" v="198" actId="20577"/>
          <ac:spMkLst>
            <pc:docMk/>
            <pc:sldMk cId="2791214870" sldId="258"/>
            <ac:spMk id="3" creationId="{D6C039F2-7795-63F0-9C1E-F37B777D57F4}"/>
          </ac:spMkLst>
        </pc:spChg>
      </pc:sldChg>
      <pc:sldChg chg="modSp new ord">
        <pc:chgData name="PPG Profissional em Engenharia Elétrica" userId="S::ppee@unb.br::3ad2494d-356c-464b-9b58-f29c0ef5c97a" providerId="AD" clId="Web-{503CCAFC-D6BA-33A2-A429-B87FD2B16E32}" dt="2026-05-08T14:05:49.604" v="231" actId="20577"/>
        <pc:sldMkLst>
          <pc:docMk/>
          <pc:sldMk cId="4012803016" sldId="259"/>
        </pc:sldMkLst>
        <pc:spChg chg="mod">
          <ac:chgData name="PPG Profissional em Engenharia Elétrica" userId="S::ppee@unb.br::3ad2494d-356c-464b-9b58-f29c0ef5c97a" providerId="AD" clId="Web-{503CCAFC-D6BA-33A2-A429-B87FD2B16E32}" dt="2026-05-08T14:05:31.792" v="226" actId="20577"/>
          <ac:spMkLst>
            <pc:docMk/>
            <pc:sldMk cId="4012803016" sldId="259"/>
            <ac:spMk id="2" creationId="{B0C797BD-84AE-C173-290F-F310D680A01D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5:49.604" v="231" actId="20577"/>
          <ac:spMkLst>
            <pc:docMk/>
            <pc:sldMk cId="4012803016" sldId="259"/>
            <ac:spMk id="3" creationId="{0E42E8D9-5028-9D64-2A72-8120FAD3276E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7:02.151" v="249" actId="20577"/>
        <pc:sldMkLst>
          <pc:docMk/>
          <pc:sldMk cId="1960145434" sldId="260"/>
        </pc:sldMkLst>
        <pc:spChg chg="mod">
          <ac:chgData name="PPG Profissional em Engenharia Elétrica" userId="S::ppee@unb.br::3ad2494d-356c-464b-9b58-f29c0ef5c97a" providerId="AD" clId="Web-{503CCAFC-D6BA-33A2-A429-B87FD2B16E32}" dt="2026-05-08T14:06:54.088" v="247" actId="20577"/>
          <ac:spMkLst>
            <pc:docMk/>
            <pc:sldMk cId="1960145434" sldId="260"/>
            <ac:spMk id="2" creationId="{361D68BC-F18B-FA81-AE85-FE7B90A5A3A8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7:02.151" v="249" actId="20577"/>
          <ac:spMkLst>
            <pc:docMk/>
            <pc:sldMk cId="1960145434" sldId="260"/>
            <ac:spMk id="3" creationId="{C227B874-E06E-0352-AC00-989E07591533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7:19.182" v="253" actId="20577"/>
        <pc:sldMkLst>
          <pc:docMk/>
          <pc:sldMk cId="1068054946" sldId="261"/>
        </pc:sldMkLst>
        <pc:spChg chg="mod">
          <ac:chgData name="PPG Profissional em Engenharia Elétrica" userId="S::ppee@unb.br::3ad2494d-356c-464b-9b58-f29c0ef5c97a" providerId="AD" clId="Web-{503CCAFC-D6BA-33A2-A429-B87FD2B16E32}" dt="2026-05-08T14:07:13.526" v="251" actId="20577"/>
          <ac:spMkLst>
            <pc:docMk/>
            <pc:sldMk cId="1068054946" sldId="261"/>
            <ac:spMk id="2" creationId="{3212AAE9-34E2-4EA2-3FEF-141E43A42D7E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7:19.182" v="253" actId="20577"/>
          <ac:spMkLst>
            <pc:docMk/>
            <pc:sldMk cId="1068054946" sldId="261"/>
            <ac:spMk id="3" creationId="{D2F45A58-43E2-7877-A232-DE876550441C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7:42.479" v="260" actId="20577"/>
        <pc:sldMkLst>
          <pc:docMk/>
          <pc:sldMk cId="812938350" sldId="262"/>
        </pc:sldMkLst>
        <pc:spChg chg="mod">
          <ac:chgData name="PPG Profissional em Engenharia Elétrica" userId="S::ppee@unb.br::3ad2494d-356c-464b-9b58-f29c0ef5c97a" providerId="AD" clId="Web-{503CCAFC-D6BA-33A2-A429-B87FD2B16E32}" dt="2026-05-08T14:07:37.010" v="258" actId="20577"/>
          <ac:spMkLst>
            <pc:docMk/>
            <pc:sldMk cId="812938350" sldId="262"/>
            <ac:spMk id="2" creationId="{36785FE4-0E2B-ABD8-3AC2-23C005738C58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7:42.479" v="260" actId="20577"/>
          <ac:spMkLst>
            <pc:docMk/>
            <pc:sldMk cId="812938350" sldId="262"/>
            <ac:spMk id="3" creationId="{BEF4D902-1DB0-F352-64B6-EBF8CF66AC50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7:53.182" v="265" actId="20577"/>
        <pc:sldMkLst>
          <pc:docMk/>
          <pc:sldMk cId="1061774878" sldId="263"/>
        </pc:sldMkLst>
        <pc:spChg chg="mod">
          <ac:chgData name="PPG Profissional em Engenharia Elétrica" userId="S::ppee@unb.br::3ad2494d-356c-464b-9b58-f29c0ef5c97a" providerId="AD" clId="Web-{503CCAFC-D6BA-33A2-A429-B87FD2B16E32}" dt="2026-05-08T14:07:47.120" v="262" actId="20577"/>
          <ac:spMkLst>
            <pc:docMk/>
            <pc:sldMk cId="1061774878" sldId="263"/>
            <ac:spMk id="2" creationId="{EAD737D2-7E47-0479-B624-F68A88633493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7:53.182" v="265" actId="20577"/>
          <ac:spMkLst>
            <pc:docMk/>
            <pc:sldMk cId="1061774878" sldId="263"/>
            <ac:spMk id="3" creationId="{60AA6CF9-DE1D-6DC9-B327-B2BBDAE79AC8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01.541" v="268" actId="20577"/>
        <pc:sldMkLst>
          <pc:docMk/>
          <pc:sldMk cId="1246346447" sldId="264"/>
        </pc:sldMkLst>
        <pc:spChg chg="mod">
          <ac:chgData name="PPG Profissional em Engenharia Elétrica" userId="S::ppee@unb.br::3ad2494d-356c-464b-9b58-f29c0ef5c97a" providerId="AD" clId="Web-{503CCAFC-D6BA-33A2-A429-B87FD2B16E32}" dt="2026-05-08T14:07:58.854" v="267" actId="20577"/>
          <ac:spMkLst>
            <pc:docMk/>
            <pc:sldMk cId="1246346447" sldId="264"/>
            <ac:spMk id="2" creationId="{16F1E983-25D5-AC16-C43F-552FD97A7952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01.541" v="268" actId="20577"/>
          <ac:spMkLst>
            <pc:docMk/>
            <pc:sldMk cId="1246346447" sldId="264"/>
            <ac:spMk id="3" creationId="{BFC04F25-8F5F-4BAF-BAD7-2A35FA778A87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10.041" v="271" actId="20577"/>
        <pc:sldMkLst>
          <pc:docMk/>
          <pc:sldMk cId="267833657" sldId="265"/>
        </pc:sldMkLst>
        <pc:spChg chg="mod">
          <ac:chgData name="PPG Profissional em Engenharia Elétrica" userId="S::ppee@unb.br::3ad2494d-356c-464b-9b58-f29c0ef5c97a" providerId="AD" clId="Web-{503CCAFC-D6BA-33A2-A429-B87FD2B16E32}" dt="2026-05-08T14:08:07.495" v="270" actId="20577"/>
          <ac:spMkLst>
            <pc:docMk/>
            <pc:sldMk cId="267833657" sldId="265"/>
            <ac:spMk id="2" creationId="{2D90EF07-177A-2355-73B8-100320E15C52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10.041" v="271" actId="20577"/>
          <ac:spMkLst>
            <pc:docMk/>
            <pc:sldMk cId="267833657" sldId="265"/>
            <ac:spMk id="3" creationId="{E32F2AA7-D999-588A-F1E0-7BC261118405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16.620" v="274" actId="20577"/>
        <pc:sldMkLst>
          <pc:docMk/>
          <pc:sldMk cId="1910786504" sldId="266"/>
        </pc:sldMkLst>
        <pc:spChg chg="mod">
          <ac:chgData name="PPG Profissional em Engenharia Elétrica" userId="S::ppee@unb.br::3ad2494d-356c-464b-9b58-f29c0ef5c97a" providerId="AD" clId="Web-{503CCAFC-D6BA-33A2-A429-B87FD2B16E32}" dt="2026-05-08T14:08:14.323" v="273" actId="20577"/>
          <ac:spMkLst>
            <pc:docMk/>
            <pc:sldMk cId="1910786504" sldId="266"/>
            <ac:spMk id="2" creationId="{90ADB26E-57AD-E36C-A101-01AAF94BE143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16.620" v="274" actId="20577"/>
          <ac:spMkLst>
            <pc:docMk/>
            <pc:sldMk cId="1910786504" sldId="266"/>
            <ac:spMk id="3" creationId="{DBF1C798-4B69-7848-76BE-21EEF7325EC4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23.527" v="277" actId="20577"/>
        <pc:sldMkLst>
          <pc:docMk/>
          <pc:sldMk cId="749413410" sldId="267"/>
        </pc:sldMkLst>
        <pc:spChg chg="mod">
          <ac:chgData name="PPG Profissional em Engenharia Elétrica" userId="S::ppee@unb.br::3ad2494d-356c-464b-9b58-f29c0ef5c97a" providerId="AD" clId="Web-{503CCAFC-D6BA-33A2-A429-B87FD2B16E32}" dt="2026-05-08T14:08:20.980" v="276" actId="20577"/>
          <ac:spMkLst>
            <pc:docMk/>
            <pc:sldMk cId="749413410" sldId="267"/>
            <ac:spMk id="2" creationId="{E4A08007-9C80-DDFC-502D-70F9916EE9CD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23.527" v="277" actId="20577"/>
          <ac:spMkLst>
            <pc:docMk/>
            <pc:sldMk cId="749413410" sldId="267"/>
            <ac:spMk id="3" creationId="{88844833-36AF-2432-37A9-7F1E388ED335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31.277" v="280" actId="20577"/>
        <pc:sldMkLst>
          <pc:docMk/>
          <pc:sldMk cId="3285705988" sldId="268"/>
        </pc:sldMkLst>
        <pc:spChg chg="mod">
          <ac:chgData name="PPG Profissional em Engenharia Elétrica" userId="S::ppee@unb.br::3ad2494d-356c-464b-9b58-f29c0ef5c97a" providerId="AD" clId="Web-{503CCAFC-D6BA-33A2-A429-B87FD2B16E32}" dt="2026-05-08T14:08:28.761" v="279" actId="20577"/>
          <ac:spMkLst>
            <pc:docMk/>
            <pc:sldMk cId="3285705988" sldId="268"/>
            <ac:spMk id="2" creationId="{49B50283-DC1D-F24A-D548-F8A9B0281C20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31.277" v="280" actId="20577"/>
          <ac:spMkLst>
            <pc:docMk/>
            <pc:sldMk cId="3285705988" sldId="268"/>
            <ac:spMk id="3" creationId="{97AC4410-0CA4-2D97-E71F-6449F15CAF53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8:36.809" v="283" actId="20577"/>
        <pc:sldMkLst>
          <pc:docMk/>
          <pc:sldMk cId="2691829233" sldId="269"/>
        </pc:sldMkLst>
        <pc:spChg chg="mod">
          <ac:chgData name="PPG Profissional em Engenharia Elétrica" userId="S::ppee@unb.br::3ad2494d-356c-464b-9b58-f29c0ef5c97a" providerId="AD" clId="Web-{503CCAFC-D6BA-33A2-A429-B87FD2B16E32}" dt="2026-05-08T14:08:35.621" v="282" actId="20577"/>
          <ac:spMkLst>
            <pc:docMk/>
            <pc:sldMk cId="2691829233" sldId="269"/>
            <ac:spMk id="2" creationId="{133CB70D-5BAD-7060-5A7A-FCD1DFDE22A3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8:36.809" v="283" actId="20577"/>
          <ac:spMkLst>
            <pc:docMk/>
            <pc:sldMk cId="2691829233" sldId="269"/>
            <ac:spMk id="3" creationId="{3784DAC7-0A55-8130-8E54-E3023E853791}"/>
          </ac:spMkLst>
        </pc:spChg>
      </pc:sldChg>
      <pc:sldChg chg="modSp new">
        <pc:chgData name="PPG Profissional em Engenharia Elétrica" userId="S::ppee@unb.br::3ad2494d-356c-464b-9b58-f29c0ef5c97a" providerId="AD" clId="Web-{503CCAFC-D6BA-33A2-A429-B87FD2B16E32}" dt="2026-05-08T14:09:12.779" v="292" actId="20577"/>
        <pc:sldMkLst>
          <pc:docMk/>
          <pc:sldMk cId="2197494484" sldId="270"/>
        </pc:sldMkLst>
        <pc:spChg chg="mod">
          <ac:chgData name="PPG Profissional em Engenharia Elétrica" userId="S::ppee@unb.br::3ad2494d-356c-464b-9b58-f29c0ef5c97a" providerId="AD" clId="Web-{503CCAFC-D6BA-33A2-A429-B87FD2B16E32}" dt="2026-05-08T14:09:08.217" v="289" actId="20577"/>
          <ac:spMkLst>
            <pc:docMk/>
            <pc:sldMk cId="2197494484" sldId="270"/>
            <ac:spMk id="2" creationId="{38B5B16A-A2E7-1CFC-678C-A1A10944FD60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09:12.779" v="292" actId="20577"/>
          <ac:spMkLst>
            <pc:docMk/>
            <pc:sldMk cId="2197494484" sldId="270"/>
            <ac:spMk id="3" creationId="{49E7F5E1-60FD-8BCD-E833-BC718892E516}"/>
          </ac:spMkLst>
        </pc:spChg>
      </pc:sldChg>
      <pc:sldChg chg="new del">
        <pc:chgData name="PPG Profissional em Engenharia Elétrica" userId="S::ppee@unb.br::3ad2494d-356c-464b-9b58-f29c0ef5c97a" providerId="AD" clId="Web-{503CCAFC-D6BA-33A2-A429-B87FD2B16E32}" dt="2026-05-08T14:08:58.795" v="285"/>
        <pc:sldMkLst>
          <pc:docMk/>
          <pc:sldMk cId="3045664907" sldId="270"/>
        </pc:sldMkLst>
      </pc:sldChg>
      <pc:sldChg chg="addSp modSp new mod setBg">
        <pc:chgData name="PPG Profissional em Engenharia Elétrica" userId="S::ppee@unb.br::3ad2494d-356c-464b-9b58-f29c0ef5c97a" providerId="AD" clId="Web-{503CCAFC-D6BA-33A2-A429-B87FD2B16E32}" dt="2026-05-08T14:11:23.204" v="345" actId="20577"/>
        <pc:sldMkLst>
          <pc:docMk/>
          <pc:sldMk cId="2057420242" sldId="271"/>
        </pc:sldMkLst>
        <pc:spChg chg="mod">
          <ac:chgData name="PPG Profissional em Engenharia Elétrica" userId="S::ppee@unb.br::3ad2494d-356c-464b-9b58-f29c0ef5c97a" providerId="AD" clId="Web-{503CCAFC-D6BA-33A2-A429-B87FD2B16E32}" dt="2026-05-08T14:10:18.750" v="303"/>
          <ac:spMkLst>
            <pc:docMk/>
            <pc:sldMk cId="2057420242" sldId="271"/>
            <ac:spMk id="2" creationId="{F38DE9F0-0C3E-0755-D003-F49D906E19D5}"/>
          </ac:spMkLst>
        </pc:spChg>
        <pc:spChg chg="mod">
          <ac:chgData name="PPG Profissional em Engenharia Elétrica" userId="S::ppee@unb.br::3ad2494d-356c-464b-9b58-f29c0ef5c97a" providerId="AD" clId="Web-{503CCAFC-D6BA-33A2-A429-B87FD2B16E32}" dt="2026-05-08T14:11:23.204" v="345" actId="20577"/>
          <ac:spMkLst>
            <pc:docMk/>
            <pc:sldMk cId="2057420242" sldId="271"/>
            <ac:spMk id="3" creationId="{73DACD4B-1D66-9E7C-8DCA-189C22047F8F}"/>
          </ac:spMkLst>
        </pc:spChg>
        <pc:spChg chg="add">
          <ac:chgData name="PPG Profissional em Engenharia Elétrica" userId="S::ppee@unb.br::3ad2494d-356c-464b-9b58-f29c0ef5c97a" providerId="AD" clId="Web-{503CCAFC-D6BA-33A2-A429-B87FD2B16E32}" dt="2026-05-08T14:10:18.750" v="303"/>
          <ac:spMkLst>
            <pc:docMk/>
            <pc:sldMk cId="2057420242" sldId="271"/>
            <ac:spMk id="8" creationId="{18873D23-2DCF-4B31-A009-95721C06E8E1}"/>
          </ac:spMkLst>
        </pc:spChg>
        <pc:spChg chg="add">
          <ac:chgData name="PPG Profissional em Engenharia Elétrica" userId="S::ppee@unb.br::3ad2494d-356c-464b-9b58-f29c0ef5c97a" providerId="AD" clId="Web-{503CCAFC-D6BA-33A2-A429-B87FD2B16E32}" dt="2026-05-08T14:10:18.750" v="303"/>
          <ac:spMkLst>
            <pc:docMk/>
            <pc:sldMk cId="2057420242" sldId="271"/>
            <ac:spMk id="10" creationId="{C13EF075-D4EF-4929-ADBC-91B27DA19955}"/>
          </ac:spMkLst>
        </pc:spChg>
        <pc:grpChg chg="add">
          <ac:chgData name="PPG Profissional em Engenharia Elétrica" userId="S::ppee@unb.br::3ad2494d-356c-464b-9b58-f29c0ef5c97a" providerId="AD" clId="Web-{503CCAFC-D6BA-33A2-A429-B87FD2B16E32}" dt="2026-05-08T14:10:18.750" v="303"/>
          <ac:grpSpMkLst>
            <pc:docMk/>
            <pc:sldMk cId="2057420242" sldId="271"/>
            <ac:grpSpMk id="12" creationId="{DAA26DFA-AAB2-4973-9C17-16D587C7B198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Agrupar 6">
            <a:extLst>
              <a:ext uri="{FF2B5EF4-FFF2-40B4-BE49-F238E27FC236}">
                <a16:creationId xmlns:a16="http://schemas.microsoft.com/office/drawing/2014/main" id="{CDC3334C-A619-53D7-8F93-D913FCF22DF3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-63795" y="0"/>
            <a:chExt cx="9271589" cy="5143500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F0BA7B8A-9D7F-E33C-6E4C-56FF835B01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795" y="0"/>
              <a:ext cx="9271589" cy="5143500"/>
            </a:xfrm>
            <a:prstGeom prst="rect">
              <a:avLst/>
            </a:prstGeom>
          </p:spPr>
        </p:pic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CC0912F3-A362-9C6B-CC04-97DF3E6E2696}"/>
                </a:ext>
              </a:extLst>
            </p:cNvPr>
            <p:cNvSpPr/>
            <p:nvPr/>
          </p:nvSpPr>
          <p:spPr bwMode="auto">
            <a:xfrm>
              <a:off x="2849526" y="4238847"/>
              <a:ext cx="4983125" cy="6216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336947" eaLnBrk="1" hangingPunct="1">
                <a:buClr>
                  <a:srgbClr val="000000"/>
                </a:buClr>
                <a:buSzPct val="100000"/>
              </a:pPr>
              <a:endParaRPr lang="pt-BR" sz="1200"/>
            </a:p>
          </p:txBody>
        </p:sp>
      </p:grpSp>
      <p:pic>
        <p:nvPicPr>
          <p:cNvPr id="10" name="Imagem 9">
            <a:extLst>
              <a:ext uri="{FF2B5EF4-FFF2-40B4-BE49-F238E27FC236}">
                <a16:creationId xmlns:a16="http://schemas.microsoft.com/office/drawing/2014/main" id="{7706CBBA-1D6D-7AF3-3204-465A7F6F642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81400" y="2603849"/>
            <a:ext cx="4904874" cy="151331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CC71254-101E-20A0-B384-5848B446A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DD5E59-367E-A2F4-FE23-366459ADE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0114CC-A511-A975-D41D-86D15CE5E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AB2325-A014-B4E9-128E-6DF4FA5F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AE5E64-E7E0-25B8-80F1-B2CB1AA08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04007072-E7DF-E065-B995-2264FFC052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6002274"/>
            <a:ext cx="2087026" cy="720000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CA8D143A-D14B-3B3E-B549-4EE6E98CC0D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532894" y="5974998"/>
            <a:ext cx="1879481" cy="720000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88902A0B-3608-003C-9F79-79B0705842B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534572" y="5966639"/>
            <a:ext cx="246375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66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6A9A5-87D6-AC35-5FCF-B9B32D162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425DAE-6558-B085-BA41-3E2E09416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8F61B0-B6BE-5919-4360-3653908C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B52D35-9550-C826-80D8-B076D20A9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A84CA8-9A37-6021-B68B-4BF0E353E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61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F2075C-618D-DFF7-152C-054CFBD5B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7F87B9-EDA0-7AFF-52C4-7FF339BC0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18249B-E126-DCA5-AEAB-1AD121AFF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616C61-0EF7-DDAF-57A8-69A114BD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AB676C-50F4-AABA-EB15-B3FB04C8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750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>
            <a:extLst>
              <a:ext uri="{FF2B5EF4-FFF2-40B4-BE49-F238E27FC236}">
                <a16:creationId xmlns:a16="http://schemas.microsoft.com/office/drawing/2014/main" id="{47E82F75-A392-32C6-040B-8282E3EA7D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563086" cy="7629236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C1C36243-4DB1-E55A-47C0-369BA4D433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4318" y="0"/>
            <a:ext cx="4610195" cy="14224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B2066C0-A9C2-3A4E-9F2A-B9FBB181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031CBB-27BD-61C7-0E71-FC15109BD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5D4DF5-C647-29BF-D86F-42B13180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85959" y="6356350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A913DE-185F-5DE3-C098-91744CD7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15" name="Imagem 14" descr="Uma imagem contendo Gráfico de funil&#10;&#10;Descrição gerada automaticamente">
            <a:extLst>
              <a:ext uri="{FF2B5EF4-FFF2-40B4-BE49-F238E27FC236}">
                <a16:creationId xmlns:a16="http://schemas.microsoft.com/office/drawing/2014/main" id="{1FE5FB21-3A23-32D2-32C0-F9378412994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28786"/>
            <a:ext cx="1884908" cy="392689"/>
          </a:xfrm>
          <a:prstGeom prst="rect">
            <a:avLst/>
          </a:prstGeom>
        </p:spPr>
      </p:pic>
      <p:pic>
        <p:nvPicPr>
          <p:cNvPr id="7" name="Imagem 6" descr="Logotipo, Ícone&#10;&#10;O conteúdo gerado por IA pode estar incorreto.">
            <a:extLst>
              <a:ext uri="{FF2B5EF4-FFF2-40B4-BE49-F238E27FC236}">
                <a16:creationId xmlns:a16="http://schemas.microsoft.com/office/drawing/2014/main" id="{9E57383F-65BE-D660-D075-09C17FA1A98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657" y="6342712"/>
            <a:ext cx="721396" cy="3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6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0C4C4-D3A4-6A06-68BB-27EA4ACB6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3080F3B-9974-7E7C-7526-6F3A52755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84D6A7-3AAD-5381-0DBE-46D0E1508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C82AC0-7D98-D59C-F58E-783D5ECF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2B35B0-E8B9-12B6-1048-44BB8FCF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370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4D6B8-B886-001B-C77B-11D2625FB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D66F6-9FF2-CFE8-38AA-133F690E9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44BDF9-3656-78D8-5106-68DBB28B9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B6F648-5A32-0044-1FCF-E3CA0F4D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591471-2532-383B-2E5C-5E74A7BD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39C6BAA-8372-746B-F46C-9038EB79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50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13AF89-9426-7BA2-22BC-28CB4BBD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C1B988-9D59-8512-C88A-C8BBD964A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3D6A17-6A1B-1068-DC16-B9CCC5A35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3CF13F-7EA8-9EC3-7741-83DDB132B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042836E-34E6-4DE9-75F3-19045FB27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F19F4A-06B2-1FDE-4234-98F0BD7F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9253881-AF1D-6118-8F07-56FD7303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E5DF320-5668-BE1E-4AF5-49B8725F3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82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2D908B-DEE8-7214-E009-C03C7AF7B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EBDA1E6-7418-7884-5DA3-073A752EC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56E81E-47FE-EB2E-2DF5-E6247E79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C1D596B-25CD-33BC-D337-DF402729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33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2724DF-1D89-E210-D000-85A88465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DDCAF12-8512-0C6B-A13D-DA10BD14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5066107-C2CA-5382-C83B-C93828BCB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51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B7E90-20BB-BC1A-BE7D-0843E5CB6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FA0941-C300-F84B-9764-A0DBEF90B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F2FF36F-F871-11DD-25AD-EDDB21BCB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DED80F-A182-DA2B-DF58-4D6049F5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30450D-BC3C-AAC5-AE19-4BF423176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FC389A-F022-9076-565D-3C1D8AD3C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65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3AC0F7-1221-1239-4B1B-081929848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F725A6-F72D-1B22-89C5-F1BEC669B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420311-34D3-0FEF-8891-A58B6427E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AB8849B-9A91-FC48-CB8D-272553E3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04FE0A-2E4B-2B7F-6B6E-24AA2F71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BAA85F-E41D-0855-EBD0-C934B863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79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7A7622-6CAF-EA42-855D-5B818B8A8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7B6A8E-F678-9A7B-F538-78A34FB91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6233D7-5339-4E27-619A-3697C357D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60D303-7FB2-4197-B129-ED7560FDE879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C2B483-2C22-8AE2-54F1-19AC8BA81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82B72C-86E1-9733-864D-03374E59D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C30E37-1C53-416F-87F3-A5911C4B88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537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F38DE9F0-0C3E-0755-D003-F49D906E1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243013"/>
            <a:ext cx="3855720" cy="43719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ORIENTAÇÕES GERAIS AO CANDIDATO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DACD4B-1D66-9E7C-8DCA-189C22047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9629" y="187815"/>
            <a:ext cx="5293795" cy="657293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Tempo </a:t>
            </a:r>
            <a:r>
              <a:rPr lang="en-US" dirty="0" err="1">
                <a:solidFill>
                  <a:schemeClr val="tx2"/>
                </a:solidFill>
              </a:rPr>
              <a:t>máximo</a:t>
            </a:r>
            <a:r>
              <a:rPr lang="en-US" dirty="0">
                <a:solidFill>
                  <a:schemeClr val="tx2"/>
                </a:solidFill>
              </a:rPr>
              <a:t> da </a:t>
            </a:r>
            <a:r>
              <a:rPr lang="en-US" dirty="0" err="1">
                <a:solidFill>
                  <a:schemeClr val="tx2"/>
                </a:solidFill>
              </a:rPr>
              <a:t>apresentação</a:t>
            </a:r>
            <a:r>
              <a:rPr lang="en-US" dirty="0">
                <a:solidFill>
                  <a:schemeClr val="tx2"/>
                </a:solidFill>
              </a:rPr>
              <a:t>: 30 </a:t>
            </a:r>
            <a:r>
              <a:rPr lang="en-US" dirty="0" err="1">
                <a:solidFill>
                  <a:schemeClr val="tx2"/>
                </a:solidFill>
              </a:rPr>
              <a:t>minutos</a:t>
            </a:r>
            <a:r>
              <a:rPr lang="en-US" dirty="0">
                <a:solidFill>
                  <a:schemeClr val="tx2"/>
                </a:solidFill>
              </a:rPr>
              <a:t>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Utilize </a:t>
            </a:r>
            <a:r>
              <a:rPr lang="en-US" dirty="0" err="1">
                <a:solidFill>
                  <a:schemeClr val="tx2"/>
                </a:solidFill>
              </a:rPr>
              <a:t>linguagem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clara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objetiva</a:t>
            </a:r>
            <a:r>
              <a:rPr lang="en-US" dirty="0">
                <a:solidFill>
                  <a:schemeClr val="tx2"/>
                </a:solidFill>
              </a:rPr>
              <a:t> e formal;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Evite </a:t>
            </a:r>
            <a:r>
              <a:rPr lang="en-US" dirty="0" err="1">
                <a:solidFill>
                  <a:schemeClr val="tx2"/>
                </a:solidFill>
              </a:rPr>
              <a:t>excesso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texto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nos</a:t>
            </a:r>
            <a:r>
              <a:rPr lang="en-US" dirty="0">
                <a:solidFill>
                  <a:schemeClr val="tx2"/>
                </a:solidFill>
              </a:rPr>
              <a:t> slides;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2"/>
                </a:solidFill>
              </a:rPr>
              <a:t>Priorize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tópicos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gráficos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figuras</a:t>
            </a:r>
            <a:r>
              <a:rPr lang="en-US" dirty="0">
                <a:solidFill>
                  <a:schemeClr val="tx2"/>
                </a:solidFill>
              </a:rPr>
              <a:t> e </a:t>
            </a:r>
            <a:r>
              <a:rPr lang="en-US" dirty="0" err="1">
                <a:solidFill>
                  <a:schemeClr val="tx2"/>
                </a:solidFill>
              </a:rPr>
              <a:t>esquemas</a:t>
            </a:r>
            <a:r>
              <a:rPr lang="en-US" dirty="0">
                <a:solidFill>
                  <a:schemeClr val="tx2"/>
                </a:solidFill>
              </a:rPr>
              <a:t>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Teste </a:t>
            </a:r>
            <a:r>
              <a:rPr lang="en-US" dirty="0" err="1">
                <a:solidFill>
                  <a:schemeClr val="tx2"/>
                </a:solidFill>
              </a:rPr>
              <a:t>previamente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áudio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vídeo</a:t>
            </a:r>
            <a:r>
              <a:rPr lang="en-US" dirty="0">
                <a:solidFill>
                  <a:schemeClr val="tx2"/>
                </a:solidFill>
              </a:rPr>
              <a:t> e </a:t>
            </a:r>
            <a:r>
              <a:rPr lang="en-US" dirty="0" err="1">
                <a:solidFill>
                  <a:schemeClr val="tx2"/>
                </a:solidFill>
              </a:rPr>
              <a:t>compartilhamento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tela</a:t>
            </a:r>
            <a:r>
              <a:rPr lang="en-US" dirty="0">
                <a:solidFill>
                  <a:schemeClr val="tx2"/>
                </a:solidFill>
              </a:rPr>
              <a:t>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Utilize </a:t>
            </a:r>
            <a:r>
              <a:rPr lang="en-US" dirty="0" err="1">
                <a:solidFill>
                  <a:schemeClr val="tx2"/>
                </a:solidFill>
              </a:rPr>
              <a:t>ambiente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silencioso</a:t>
            </a:r>
            <a:r>
              <a:rPr lang="en-US" dirty="0">
                <a:solidFill>
                  <a:schemeClr val="tx2"/>
                </a:solidFill>
              </a:rPr>
              <a:t> e com boa </a:t>
            </a:r>
            <a:r>
              <a:rPr lang="en-US" dirty="0" err="1">
                <a:solidFill>
                  <a:schemeClr val="tx2"/>
                </a:solidFill>
              </a:rPr>
              <a:t>conexão</a:t>
            </a:r>
            <a:r>
              <a:rPr lang="en-US" dirty="0">
                <a:solidFill>
                  <a:schemeClr val="tx2"/>
                </a:solidFill>
              </a:rPr>
              <a:t> de internet;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2"/>
                </a:solidFill>
              </a:rPr>
              <a:t>Recomenda</a:t>
            </a:r>
            <a:r>
              <a:rPr lang="en-US" dirty="0">
                <a:solidFill>
                  <a:schemeClr val="tx2"/>
                </a:solidFill>
              </a:rPr>
              <a:t>-se o </a:t>
            </a:r>
            <a:r>
              <a:rPr lang="en-US" dirty="0" err="1">
                <a:solidFill>
                  <a:schemeClr val="tx2"/>
                </a:solidFill>
              </a:rPr>
              <a:t>uso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fones</a:t>
            </a:r>
            <a:r>
              <a:rPr lang="en-US" dirty="0">
                <a:solidFill>
                  <a:schemeClr val="tx2"/>
                </a:solidFill>
              </a:rPr>
              <a:t> de </a:t>
            </a:r>
            <a:r>
              <a:rPr lang="en-US" dirty="0" err="1">
                <a:solidFill>
                  <a:schemeClr val="tx2"/>
                </a:solidFill>
              </a:rPr>
              <a:t>ouvido</a:t>
            </a:r>
            <a:r>
              <a:rPr lang="en-US" dirty="0">
                <a:solidFill>
                  <a:schemeClr val="tx2"/>
                </a:solidFill>
              </a:rPr>
              <a:t>; 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Observe </a:t>
            </a:r>
            <a:r>
              <a:rPr lang="en-US" err="1">
                <a:solidFill>
                  <a:schemeClr val="tx2"/>
                </a:solidFill>
              </a:rPr>
              <a:t>rigorosamente</a:t>
            </a:r>
            <a:r>
              <a:rPr lang="en-US" dirty="0">
                <a:solidFill>
                  <a:schemeClr val="tx2"/>
                </a:solidFill>
              </a:rPr>
              <a:t> o </a:t>
            </a:r>
            <a:r>
              <a:rPr lang="en-US" err="1">
                <a:solidFill>
                  <a:schemeClr val="tx2"/>
                </a:solidFill>
              </a:rPr>
              <a:t>modelo</a:t>
            </a:r>
            <a:r>
              <a:rPr lang="en-US" dirty="0">
                <a:solidFill>
                  <a:schemeClr val="tx2"/>
                </a:solidFill>
              </a:rPr>
              <a:t> e o </a:t>
            </a:r>
            <a:r>
              <a:rPr lang="en-US" err="1">
                <a:solidFill>
                  <a:schemeClr val="tx2"/>
                </a:solidFill>
              </a:rPr>
              <a:t>cronograma</a:t>
            </a:r>
            <a:r>
              <a:rPr lang="en-US" dirty="0">
                <a:solidFill>
                  <a:schemeClr val="tx2"/>
                </a:solidFill>
              </a:rPr>
              <a:t> do </a:t>
            </a:r>
            <a:r>
              <a:rPr lang="en-US">
                <a:solidFill>
                  <a:schemeClr val="tx2"/>
                </a:solidFill>
              </a:rPr>
              <a:t>edital.</a:t>
            </a:r>
          </a:p>
          <a:p>
            <a:pPr marL="28575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Esse slide </a:t>
            </a:r>
            <a:r>
              <a:rPr lang="en-US" dirty="0" err="1">
                <a:solidFill>
                  <a:srgbClr val="FF0000"/>
                </a:solidFill>
              </a:rPr>
              <a:t>pode</a:t>
            </a:r>
            <a:r>
              <a:rPr lang="en-US" dirty="0">
                <a:solidFill>
                  <a:srgbClr val="FF0000"/>
                </a:solidFill>
              </a:rPr>
              <a:t> ser </a:t>
            </a:r>
            <a:r>
              <a:rPr lang="en-US" dirty="0" err="1">
                <a:solidFill>
                  <a:srgbClr val="FF0000"/>
                </a:solidFill>
              </a:rPr>
              <a:t>excluído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 err="1">
                <a:solidFill>
                  <a:srgbClr val="FF0000"/>
                </a:solidFill>
              </a:rPr>
              <a:t>após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leitura</a:t>
            </a:r>
            <a:r>
              <a:rPr lang="en-US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57420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1E983-25D5-AC16-C43F-552FD97A7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Fundamentação Teórica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C04F25-8F5F-4BAF-BAD7-2A35FA778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Principais conceitos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Referenciais teóricos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Trabalhos correlatos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Estado da arte resumido 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6346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0EF07-177A-2355-73B8-100320E1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Metodologia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F2AA7-D999-588A-F1E0-7BC26111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Tipo de pesquisa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Métodos e técnicas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Ferramentas e tecnologias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Etapas de execução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Forma de análise dos resultados 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833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DB26E-57AD-E36C-A101-01AAF94BE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Resultados Esperados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F1C798-4B69-7848-76BE-21EEF7325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Contribuições acadêmicas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Aplicações práticas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Impactos esperados para a sociedade, setor produtivo ou área de atuação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0786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08007-9C80-DDFC-502D-70F9916EE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Aderência ao PPEE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844833-36AF-2432-37A9-7F1E388ED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Relação da proposta com a Linha de Pesquisa escolhida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Compatibilidade com os objetivos do Programa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Possível contribuição ao PPEE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941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B50283-DC1D-F24A-D548-F8A9B0281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Cronograma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AC4410-0CA4-2D97-E71F-6449F15CA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Planejamento resumido das etapas da pesquisa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Distribuição das atividades ao longo do curso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5705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CB70D-5BAD-7060-5A7A-FCD1DFDE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Considerações Finais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84DAC7-0A55-8130-8E54-E3023E853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Síntese da proposta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Relevância do estudo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Motivação para ingresso no Programa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829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B5B16A-A2E7-1CFC-678C-A1A10944FD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Obrigado(a)!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E7F5E1-60FD-8BCD-E833-BC718892E5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Nome do candidato:</a:t>
            </a:r>
          </a:p>
        </p:txBody>
      </p:sp>
    </p:spTree>
    <p:extLst>
      <p:ext uri="{BB962C8B-B14F-4D97-AF65-F5344CB8AC3E}">
        <p14:creationId xmlns:p14="http://schemas.microsoft.com/office/powerpoint/2010/main" val="219749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24C25-F121-0C8D-28FA-55025A60E6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Apresentação Oral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545C-F410-331B-CAC4-6FEAADBB31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Candidato:</a:t>
            </a:r>
          </a:p>
          <a:p>
            <a:r>
              <a:rPr lang="pt-BR"/>
              <a:t>Linha de Pesquisa:</a:t>
            </a:r>
          </a:p>
          <a:p>
            <a:r>
              <a:rPr lang="pt-BR">
                <a:ea typeface="+mn-lt"/>
                <a:cs typeface="+mn-lt"/>
              </a:rPr>
              <a:t>Título do pré-projeto:</a:t>
            </a:r>
          </a:p>
        </p:txBody>
      </p:sp>
    </p:spTree>
    <p:extLst>
      <p:ext uri="{BB962C8B-B14F-4D97-AF65-F5344CB8AC3E}">
        <p14:creationId xmlns:p14="http://schemas.microsoft.com/office/powerpoint/2010/main" val="306400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93CA0-C9A2-C530-ED1B-C1EA165EA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Formação Acadêmica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FDD9BF-8F65-468F-F3A8-17069D05252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pt-BR"/>
              <a:t>Curso(s) de graduação:</a:t>
            </a:r>
            <a:endParaRPr lang="en-US"/>
          </a:p>
          <a:p>
            <a:pPr>
              <a:buFont typeface="Arial"/>
              <a:buChar char="•"/>
            </a:pPr>
            <a:r>
              <a:rPr lang="pt-BR" dirty="0"/>
              <a:t>Instituição(</a:t>
            </a:r>
            <a:r>
              <a:rPr lang="pt-BR" dirty="0" err="1"/>
              <a:t>ões</a:t>
            </a:r>
            <a:r>
              <a:rPr lang="pt-BR" dirty="0"/>
              <a:t>):</a:t>
            </a:r>
            <a:endParaRPr lang="en-US" dirty="0"/>
          </a:p>
          <a:p>
            <a:pPr>
              <a:buFont typeface="Arial"/>
              <a:buChar char="•"/>
            </a:pPr>
            <a:r>
              <a:rPr lang="pt-BR"/>
              <a:t>Ano(s) de conclusão:</a:t>
            </a:r>
          </a:p>
          <a:p>
            <a:pPr>
              <a:buFont typeface="Arial"/>
              <a:buChar char="•"/>
            </a:pPr>
            <a:r>
              <a:rPr lang="pt-BR"/>
              <a:t>Especializações, cursos de aperfeiçoamento ou certificações relevantes </a:t>
            </a:r>
          </a:p>
          <a:p>
            <a:pPr>
              <a:buFont typeface="Arial"/>
              <a:buChar char="•"/>
            </a:pPr>
            <a:r>
              <a:rPr lang="pt-BR"/>
              <a:t>Apresentar diploma(s) ou comprovante(s)</a:t>
            </a:r>
          </a:p>
        </p:txBody>
      </p:sp>
    </p:spTree>
    <p:extLst>
      <p:ext uri="{BB962C8B-B14F-4D97-AF65-F5344CB8AC3E}">
        <p14:creationId xmlns:p14="http://schemas.microsoft.com/office/powerpoint/2010/main" val="3093482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FB31A-7364-A70B-BA80-AB7A12153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Trajetória Profissional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C039F2-7795-63F0-9C1E-F37B777D5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Experiência profissional relevante</a:t>
            </a:r>
          </a:p>
          <a:p>
            <a:r>
              <a:rPr lang="pt-BR">
                <a:ea typeface="+mn-lt"/>
                <a:cs typeface="+mn-lt"/>
              </a:rPr>
              <a:t>Área(s) de atuação </a:t>
            </a:r>
            <a:endParaRPr lang="pt-BR" dirty="0"/>
          </a:p>
          <a:p>
            <a:r>
              <a:rPr lang="pt-BR">
                <a:ea typeface="+mn-lt"/>
                <a:cs typeface="+mn-lt"/>
              </a:rPr>
              <a:t>Cargo(s) exercido(s)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Principais atividades desenvolvidas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Experiências relacionadas ao tema do pré-projeto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121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D68BC-F18B-FA81-AE85-FE7B90A5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>
                <a:ea typeface="+mj-lt"/>
                <a:cs typeface="+mj-lt"/>
              </a:rPr>
              <a:t>Tabela de Pontuação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27B874-E06E-0352-AC00-989E07591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Apresentação resumida da pontuação preenchida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Destaque para os principais itens pontuados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Indicação dos documentos comprobatórios anexados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14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797BD-84AE-C173-290F-F310D680A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Produção Acadêmica e Técnica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42E8D9-5028-9D64-2A72-8120FAD32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Publicações </a:t>
            </a:r>
            <a:endParaRPr lang="pt-BR" dirty="0"/>
          </a:p>
          <a:p>
            <a:r>
              <a:rPr lang="pt-BR">
                <a:ea typeface="+mn-lt"/>
                <a:cs typeface="+mn-lt"/>
              </a:rPr>
              <a:t>Participação em projetos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Desenvolvimento de produtos, sistemas ou soluções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Cursos ministrados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Patentes, registros ou experiências técnicas relevantes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Demais itens constantes na tabela de pontuação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280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2AAE9-34E2-4EA2-3FEF-141E43A4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Contextualização do Tema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F45A58-43E2-7877-A232-DE8765504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Problema ou contexto da pesquisa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Relevância acadêmica, científica, tecnológica ou profissional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Motivação para o desenvolvimento do estudo</a:t>
            </a:r>
            <a:endParaRPr lang="pt-BR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805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85FE4-0E2B-ABD8-3AC2-23C005738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Problema de Pesquisa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F4D902-1DB0-F352-64B6-EBF8CF66A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>
                <a:ea typeface="+mn-lt"/>
                <a:cs typeface="+mn-lt"/>
              </a:rPr>
              <a:t>Problema central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Questão de pesquisa </a:t>
            </a:r>
            <a:endParaRPr lang="pt-BR"/>
          </a:p>
          <a:p>
            <a:r>
              <a:rPr lang="pt-BR">
                <a:ea typeface="+mn-lt"/>
                <a:cs typeface="+mn-lt"/>
              </a:rPr>
              <a:t>Hipóteses (se aplicável)</a:t>
            </a:r>
            <a:endParaRPr lang="pt-BR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293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737D2-7E47-0479-B624-F68A88633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ea typeface="+mj-lt"/>
                <a:cs typeface="+mj-lt"/>
              </a:rPr>
              <a:t>Objetivos</a:t>
            </a:r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AA6CF9-DE1D-6DC9-B327-B2BBDAE79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Objetivo Geral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pt-BR">
                <a:ea typeface="+mn-lt"/>
                <a:cs typeface="+mn-lt"/>
              </a:rPr>
              <a:t>Apresentar de forma clara o propósito principal da pesquisa </a:t>
            </a:r>
            <a:endParaRPr lang="pt-BR"/>
          </a:p>
          <a:p>
            <a:r>
              <a:rPr lang="pt-BR"/>
              <a:t>Objetivos Específicos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pt-BR">
                <a:ea typeface="+mn-lt"/>
                <a:cs typeface="+mn-lt"/>
              </a:rPr>
              <a:t>Listar os objetivos específicos de forma objetiva</a:t>
            </a:r>
            <a:endParaRPr lang="pt-BR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17748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7451BCE5108FF4A8313E9512214B3AF" ma:contentTypeVersion="11" ma:contentTypeDescription="Crie um novo documento." ma:contentTypeScope="" ma:versionID="e0c8c4c198af4ea1dc66c01a8f568e7b">
  <xsd:schema xmlns:xsd="http://www.w3.org/2001/XMLSchema" xmlns:xs="http://www.w3.org/2001/XMLSchema" xmlns:p="http://schemas.microsoft.com/office/2006/metadata/properties" xmlns:ns2="d48e7a86-e13c-46ad-83c2-49ad21dd31b5" targetNamespace="http://schemas.microsoft.com/office/2006/metadata/properties" ma:root="true" ma:fieldsID="82d6ba86b1456a490538879d22df3b71" ns2:_="">
    <xsd:import namespace="d48e7a86-e13c-46ad-83c2-49ad21dd31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8e7a86-e13c-46ad-83c2-49ad21dd31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242374f3-4cab-4e95-b6f7-35998408ef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8e7a86-e13c-46ad-83c2-49ad21dd31b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D277C1-6612-4D9D-BA52-6D5D5ED16C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FD93E-02FF-425B-B79F-A44F304A61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8e7a86-e13c-46ad-83c2-49ad21dd31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BD17D7-EB59-4CAC-A258-01F734A0A60C}">
  <ds:schemaRefs>
    <ds:schemaRef ds:uri="1c8acf51-33d4-4f67-8931-746b0a6f645d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4bf639e-c083-451b-8da3-245dce91dab6"/>
    <ds:schemaRef ds:uri="d48e7a86-e13c-46ad-83c2-49ad21dd31b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ORIENTAÇÕES GERAIS AO CANDIDATO</vt:lpstr>
      <vt:lpstr>Apresentação Oral</vt:lpstr>
      <vt:lpstr>Formação Acadêmica</vt:lpstr>
      <vt:lpstr>Trajetória Profissional</vt:lpstr>
      <vt:lpstr>Tabela de Pontuação</vt:lpstr>
      <vt:lpstr>Produção Acadêmica e Técnica</vt:lpstr>
      <vt:lpstr>Contextualização do Tema</vt:lpstr>
      <vt:lpstr>Problema de Pesquisa</vt:lpstr>
      <vt:lpstr>Objetivos</vt:lpstr>
      <vt:lpstr>Fundamentação Teórica</vt:lpstr>
      <vt:lpstr>Metodologia</vt:lpstr>
      <vt:lpstr>Resultados Esperados</vt:lpstr>
      <vt:lpstr>Aderência ao PPEE</vt:lpstr>
      <vt:lpstr>Cronograma</vt:lpstr>
      <vt:lpstr>Considerações Finais</vt:lpstr>
      <vt:lpstr>Obrigado(a)!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Tayna Gabriela Araujo Nunes</dc:creator>
  <cp:lastModifiedBy>Tayna Gabriela Araujo Nunes</cp:lastModifiedBy>
  <cp:revision>79</cp:revision>
  <dcterms:created xsi:type="dcterms:W3CDTF">2025-01-24T23:01:33Z</dcterms:created>
  <dcterms:modified xsi:type="dcterms:W3CDTF">2026-05-08T14:11:24Z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0x01010037451BCE5108FF4A8313E9512214B3AF</vt:lpwstr>
  </property>
  <property fmtid="{D5CDD505-2E9C-101B-9397-08002B2CF9AE}" pid="3" name="MediaServiceImageTags">
    <vt:lpwstr/>
  </property>
  <property fmtid="{D5CDD505-2E9C-101B-9397-08002B2CF9AE}" pid="4" name="Order">
    <vt:r8>2212400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</Properties>
</file>